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8"/>
  </p:sldMasterIdLst>
  <p:notesMasterIdLst>
    <p:notesMasterId r:id="rId26"/>
  </p:notesMasterIdLst>
  <p:handoutMasterIdLst>
    <p:handoutMasterId r:id="rId27"/>
  </p:handoutMasterIdLst>
  <p:sldIdLst>
    <p:sldId id="567" r:id="rId9"/>
    <p:sldId id="657" r:id="rId10"/>
    <p:sldId id="659" r:id="rId11"/>
    <p:sldId id="672" r:id="rId12"/>
    <p:sldId id="668" r:id="rId13"/>
    <p:sldId id="669" r:id="rId14"/>
    <p:sldId id="639" r:id="rId15"/>
    <p:sldId id="642" r:id="rId16"/>
    <p:sldId id="647" r:id="rId17"/>
    <p:sldId id="648" r:id="rId18"/>
    <p:sldId id="649" r:id="rId19"/>
    <p:sldId id="665" r:id="rId20"/>
    <p:sldId id="671" r:id="rId21"/>
    <p:sldId id="666" r:id="rId22"/>
    <p:sldId id="644" r:id="rId23"/>
    <p:sldId id="654" r:id="rId24"/>
    <p:sldId id="393" r:id="rId25"/>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34" userDrawn="1">
          <p15:clr>
            <a:srgbClr val="A4A3A4"/>
          </p15:clr>
        </p15:guide>
        <p15:guide id="2" pos="7673"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eye" initials="C" lastIdx="0" clrIdx="0"/>
  <p:cmAuthor id="1" name="Jenny Molumby" initials="JM" lastIdx="1" clrIdx="1"/>
  <p:cmAuthor id="2" name="Michelle Lowe" initials="ML" lastIdx="11" clrIdx="2"/>
  <p:cmAuthor id="3" name="Cliodhna Sweeney" initials="CS" lastIdx="8" clrIdx="3"/>
  <p:cmAuthor id="4" name="Elaine Healy" initials="EH" lastIdx="28" clrIdx="4"/>
  <p:cmAuthor id="5" name="Chloe O'Sullivan" initials="CO"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99A7AB"/>
    <a:srgbClr val="01BFB3"/>
    <a:srgbClr val="57A0EB"/>
    <a:srgbClr val="EF5929"/>
    <a:srgbClr val="294967"/>
    <a:srgbClr val="00BFB3"/>
    <a:srgbClr val="1B486C"/>
    <a:srgbClr val="002776"/>
    <a:srgbClr val="DF6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6" autoAdjust="0"/>
    <p:restoredTop sz="89714" autoAdjust="0"/>
  </p:normalViewPr>
  <p:slideViewPr>
    <p:cSldViewPr>
      <p:cViewPr>
        <p:scale>
          <a:sx n="70" d="100"/>
          <a:sy n="70" d="100"/>
        </p:scale>
        <p:origin x="-894" y="594"/>
      </p:cViewPr>
      <p:guideLst>
        <p:guide orient="horz" pos="3634"/>
        <p:guide pos="7673"/>
      </p:guideLst>
    </p:cSldViewPr>
  </p:slideViewPr>
  <p:outlineViewPr>
    <p:cViewPr>
      <p:scale>
        <a:sx n="33" d="100"/>
        <a:sy n="33" d="100"/>
      </p:scale>
      <p:origin x="48" y="457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092" y="744"/>
      </p:cViewPr>
      <p:guideLst>
        <p:guide orient="horz" pos="2141"/>
        <p:guide pos="312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8.xml.rels><?xml version="1.0" encoding="UTF-8" standalone="yes"?>
<Relationships xmlns="http://schemas.openxmlformats.org/package/2006/relationships"><Relationship Id="rId3" Type="http://schemas.openxmlformats.org/officeDocument/2006/relationships/hyperlink" Target="https://publicspendingcode.per.gov.ie/" TargetMode="External"/><Relationship Id="rId2" Type="http://schemas.openxmlformats.org/officeDocument/2006/relationships/hyperlink" Target="http://www.ppp.gov.ie/" TargetMode="External"/><Relationship Id="rId1" Type="http://schemas.openxmlformats.org/officeDocument/2006/relationships/hyperlink" Target="http://www.ndfa.ie/"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publicspendingcode.per.gov.ie/" TargetMode="External"/><Relationship Id="rId2" Type="http://schemas.openxmlformats.org/officeDocument/2006/relationships/hyperlink" Target="http://www.ppp.gov.ie/" TargetMode="External"/><Relationship Id="rId1" Type="http://schemas.openxmlformats.org/officeDocument/2006/relationships/hyperlink" Target="http://www.ndfa.i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9F609-A835-402F-9A98-D4E2AEC287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A3A41E6-6D18-411A-ADE8-AE60E3CFF824}">
      <dgm:prSet phldrT="[Text]" custT="1"/>
      <dgm:spPr/>
      <dgm:t>
        <a:bodyPr/>
        <a:lstStyle/>
        <a:p>
          <a:pPr algn="l"/>
          <a:r>
            <a:rPr lang="en-IE" sz="2800" b="1" dirty="0" smtClean="0">
              <a:solidFill>
                <a:schemeClr val="accent3">
                  <a:lumMod val="60000"/>
                  <a:lumOff val="40000"/>
                </a:schemeClr>
              </a:solidFill>
            </a:rPr>
            <a:t>National Development Finance Agency (NDFA)</a:t>
          </a:r>
        </a:p>
      </dgm:t>
    </dgm:pt>
    <dgm:pt modelId="{4E8811B2-2B75-416D-8C56-B2D3FEDD622F}" type="parTrans" cxnId="{E1945D1C-4305-44CF-8EEE-411984E4BCD7}">
      <dgm:prSet/>
      <dgm:spPr/>
      <dgm:t>
        <a:bodyPr/>
        <a:lstStyle/>
        <a:p>
          <a:endParaRPr lang="en-GB"/>
        </a:p>
      </dgm:t>
    </dgm:pt>
    <dgm:pt modelId="{BC6A395F-B4AF-445B-BC34-4A841A20018D}" type="sibTrans" cxnId="{E1945D1C-4305-44CF-8EEE-411984E4BCD7}">
      <dgm:prSet/>
      <dgm:spPr/>
      <dgm:t>
        <a:bodyPr/>
        <a:lstStyle/>
        <a:p>
          <a:endParaRPr lang="en-GB"/>
        </a:p>
      </dgm:t>
    </dgm:pt>
    <dgm:pt modelId="{C4A0DDD6-EEBC-4C12-87C8-6F52A65E830B}">
      <dgm:prSet custT="1"/>
      <dgm:spPr/>
      <dgm:t>
        <a:bodyPr/>
        <a:lstStyle/>
        <a:p>
          <a:pPr algn="l"/>
          <a:r>
            <a:rPr lang="en-IE" sz="2800" b="1" dirty="0" smtClean="0">
              <a:solidFill>
                <a:schemeClr val="accent3">
                  <a:lumMod val="60000"/>
                  <a:lumOff val="40000"/>
                </a:schemeClr>
              </a:solidFill>
              <a:latin typeface="Calibri" panose="020F0502020204030204" pitchFamily="34" charset="0"/>
              <a:ea typeface="Calibri" charset="0"/>
              <a:cs typeface="Calibri" panose="020F0502020204030204" pitchFamily="34" charset="0"/>
            </a:rPr>
            <a:t>    Characteristics of our Education PPP Projects</a:t>
          </a:r>
          <a:endParaRPr lang="en-IE" sz="2800" b="1" dirty="0" smtClean="0">
            <a:solidFill>
              <a:schemeClr val="accent3">
                <a:lumMod val="60000"/>
                <a:lumOff val="40000"/>
              </a:schemeClr>
            </a:solidFill>
          </a:endParaRPr>
        </a:p>
      </dgm:t>
    </dgm:pt>
    <dgm:pt modelId="{94228950-F360-49F2-99C2-FD0F9E5F551F}" type="parTrans" cxnId="{CC633E94-D817-417E-A437-9CEA2C5E7DA0}">
      <dgm:prSet/>
      <dgm:spPr/>
      <dgm:t>
        <a:bodyPr/>
        <a:lstStyle/>
        <a:p>
          <a:endParaRPr lang="en-GB"/>
        </a:p>
      </dgm:t>
    </dgm:pt>
    <dgm:pt modelId="{ED1C60C6-B10A-4421-9F8F-21C25443BBE1}" type="sibTrans" cxnId="{CC633E94-D817-417E-A437-9CEA2C5E7DA0}">
      <dgm:prSet/>
      <dgm:spPr/>
      <dgm:t>
        <a:bodyPr/>
        <a:lstStyle/>
        <a:p>
          <a:endParaRPr lang="en-GB"/>
        </a:p>
      </dgm:t>
    </dgm:pt>
    <dgm:pt modelId="{73553F65-2B19-4E04-9B32-6639EBD0E288}">
      <dgm:prSet custT="1"/>
      <dgm:spPr/>
      <dgm:t>
        <a:bodyPr/>
        <a:lstStyle/>
        <a:p>
          <a:pPr algn="l"/>
          <a:r>
            <a:rPr lang="en-IE" sz="2800" b="1" dirty="0" smtClean="0">
              <a:solidFill>
                <a:schemeClr val="accent3">
                  <a:lumMod val="60000"/>
                  <a:lumOff val="40000"/>
                </a:schemeClr>
              </a:solidFill>
            </a:rPr>
            <a:t>Value for Money Overview</a:t>
          </a:r>
          <a:endParaRPr lang="en-IE" sz="2800" dirty="0" smtClean="0">
            <a:solidFill>
              <a:schemeClr val="accent3">
                <a:lumMod val="60000"/>
                <a:lumOff val="40000"/>
              </a:schemeClr>
            </a:solidFill>
          </a:endParaRPr>
        </a:p>
      </dgm:t>
    </dgm:pt>
    <dgm:pt modelId="{FBE59C11-D76E-4C0A-BA64-823912BB4631}" type="parTrans" cxnId="{E6C2AE0F-660F-44C6-9ECB-38D0A8AEB1DA}">
      <dgm:prSet/>
      <dgm:spPr/>
      <dgm:t>
        <a:bodyPr/>
        <a:lstStyle/>
        <a:p>
          <a:endParaRPr lang="en-GB"/>
        </a:p>
      </dgm:t>
    </dgm:pt>
    <dgm:pt modelId="{580FAF4A-BF86-4910-90FC-4EB357125C95}" type="sibTrans" cxnId="{E6C2AE0F-660F-44C6-9ECB-38D0A8AEB1DA}">
      <dgm:prSet/>
      <dgm:spPr/>
      <dgm:t>
        <a:bodyPr/>
        <a:lstStyle/>
        <a:p>
          <a:endParaRPr lang="en-GB"/>
        </a:p>
      </dgm:t>
    </dgm:pt>
    <dgm:pt modelId="{C5BDBCE7-80F4-4510-BA54-9E477D14F494}">
      <dgm:prSet custT="1"/>
      <dgm:spPr/>
      <dgm:t>
        <a:bodyPr/>
        <a:lstStyle/>
        <a:p>
          <a:pPr algn="l"/>
          <a:r>
            <a:rPr lang="en-IE" sz="2800" b="1" dirty="0" smtClean="0">
              <a:solidFill>
                <a:schemeClr val="accent3">
                  <a:lumMod val="60000"/>
                  <a:lumOff val="40000"/>
                </a:schemeClr>
              </a:solidFill>
            </a:rPr>
            <a:t>  Example of a Project &amp; Procurement   </a:t>
          </a:r>
        </a:p>
        <a:p>
          <a:pPr algn="l"/>
          <a:r>
            <a:rPr lang="en-IE" sz="2000" b="1" i="1" dirty="0" smtClean="0">
              <a:solidFill>
                <a:schemeClr val="accent3">
                  <a:lumMod val="60000"/>
                  <a:lumOff val="40000"/>
                </a:schemeClr>
              </a:solidFill>
            </a:rPr>
            <a:t>   Higher Education PPP Programme</a:t>
          </a:r>
        </a:p>
      </dgm:t>
    </dgm:pt>
    <dgm:pt modelId="{57E67ED9-2911-4D31-9341-03FB69E309D9}" type="parTrans" cxnId="{AC104ED5-0ECB-46ED-96B4-BE1272B740B4}">
      <dgm:prSet/>
      <dgm:spPr/>
      <dgm:t>
        <a:bodyPr/>
        <a:lstStyle/>
        <a:p>
          <a:endParaRPr lang="en-GB"/>
        </a:p>
      </dgm:t>
    </dgm:pt>
    <dgm:pt modelId="{A2C2007F-5EF7-40BB-8829-3A67D09E8920}" type="sibTrans" cxnId="{AC104ED5-0ECB-46ED-96B4-BE1272B740B4}">
      <dgm:prSet/>
      <dgm:spPr/>
      <dgm:t>
        <a:bodyPr/>
        <a:lstStyle/>
        <a:p>
          <a:endParaRPr lang="en-GB"/>
        </a:p>
      </dgm:t>
    </dgm:pt>
    <dgm:pt modelId="{CC379729-A30A-4057-ACE8-F16BA32FDF40}" type="pres">
      <dgm:prSet presAssocID="{EC19F609-A835-402F-9A98-D4E2AEC287D8}" presName="Name0" presStyleCnt="0">
        <dgm:presLayoutVars>
          <dgm:chMax val="7"/>
          <dgm:chPref val="7"/>
          <dgm:dir/>
        </dgm:presLayoutVars>
      </dgm:prSet>
      <dgm:spPr/>
      <dgm:t>
        <a:bodyPr/>
        <a:lstStyle/>
        <a:p>
          <a:endParaRPr lang="en-GB"/>
        </a:p>
      </dgm:t>
    </dgm:pt>
    <dgm:pt modelId="{4CE0AFB4-F7FC-49A6-913A-8BE3AA7CB4FE}" type="pres">
      <dgm:prSet presAssocID="{EC19F609-A835-402F-9A98-D4E2AEC287D8}" presName="Name1" presStyleCnt="0"/>
      <dgm:spPr/>
    </dgm:pt>
    <dgm:pt modelId="{C2FA3D30-0012-4FC8-AC51-98C70EDCE343}" type="pres">
      <dgm:prSet presAssocID="{EC19F609-A835-402F-9A98-D4E2AEC287D8}" presName="cycle" presStyleCnt="0"/>
      <dgm:spPr/>
    </dgm:pt>
    <dgm:pt modelId="{8AC1206C-B8B5-48F0-BEDA-CD83A6304A9D}" type="pres">
      <dgm:prSet presAssocID="{EC19F609-A835-402F-9A98-D4E2AEC287D8}" presName="srcNode" presStyleLbl="node1" presStyleIdx="0" presStyleCnt="4"/>
      <dgm:spPr/>
    </dgm:pt>
    <dgm:pt modelId="{2C5F1163-38F4-4F19-B1A5-95404ACE8A36}" type="pres">
      <dgm:prSet presAssocID="{EC19F609-A835-402F-9A98-D4E2AEC287D8}" presName="conn" presStyleLbl="parChTrans1D2" presStyleIdx="0" presStyleCnt="1"/>
      <dgm:spPr/>
      <dgm:t>
        <a:bodyPr/>
        <a:lstStyle/>
        <a:p>
          <a:endParaRPr lang="en-GB"/>
        </a:p>
      </dgm:t>
    </dgm:pt>
    <dgm:pt modelId="{F6C7B267-A835-4040-8F02-2067B8226522}" type="pres">
      <dgm:prSet presAssocID="{EC19F609-A835-402F-9A98-D4E2AEC287D8}" presName="extraNode" presStyleLbl="node1" presStyleIdx="0" presStyleCnt="4"/>
      <dgm:spPr/>
    </dgm:pt>
    <dgm:pt modelId="{E0E4721A-197A-4302-BCD7-7AE8AA60DFC3}" type="pres">
      <dgm:prSet presAssocID="{EC19F609-A835-402F-9A98-D4E2AEC287D8}" presName="dstNode" presStyleLbl="node1" presStyleIdx="0" presStyleCnt="4"/>
      <dgm:spPr/>
    </dgm:pt>
    <dgm:pt modelId="{77650AF3-909D-45BA-BC75-9CBF309E861E}" type="pres">
      <dgm:prSet presAssocID="{EA3A41E6-6D18-411A-ADE8-AE60E3CFF824}" presName="text_1" presStyleLbl="node1" presStyleIdx="0" presStyleCnt="4" custLinFactNeighborX="7219" custLinFactNeighborY="-1381">
        <dgm:presLayoutVars>
          <dgm:bulletEnabled val="1"/>
        </dgm:presLayoutVars>
      </dgm:prSet>
      <dgm:spPr/>
      <dgm:t>
        <a:bodyPr/>
        <a:lstStyle/>
        <a:p>
          <a:endParaRPr lang="en-GB"/>
        </a:p>
      </dgm:t>
    </dgm:pt>
    <dgm:pt modelId="{27276ACD-ABF6-4635-9A63-6C9F8B611670}" type="pres">
      <dgm:prSet presAssocID="{EA3A41E6-6D18-411A-ADE8-AE60E3CFF824}" presName="accent_1" presStyleCnt="0"/>
      <dgm:spPr/>
    </dgm:pt>
    <dgm:pt modelId="{4B9CD3CE-AA0E-4DF2-9C44-40F846978554}" type="pres">
      <dgm:prSet presAssocID="{EA3A41E6-6D18-411A-ADE8-AE60E3CFF824}" presName="accentRepeatNode" presStyleLbl="solidFgAcc1" presStyleIdx="0" presStyleCnt="4"/>
      <dgm:spPr>
        <a:solidFill>
          <a:schemeClr val="accent6"/>
        </a:solidFill>
      </dgm:spPr>
    </dgm:pt>
    <dgm:pt modelId="{9FD15F3F-0186-4013-A509-3A972D5F92B8}" type="pres">
      <dgm:prSet presAssocID="{C4A0DDD6-EEBC-4C12-87C8-6F52A65E830B}" presName="text_2" presStyleLbl="node1" presStyleIdx="1" presStyleCnt="4" custScaleX="102576">
        <dgm:presLayoutVars>
          <dgm:bulletEnabled val="1"/>
        </dgm:presLayoutVars>
      </dgm:prSet>
      <dgm:spPr/>
      <dgm:t>
        <a:bodyPr/>
        <a:lstStyle/>
        <a:p>
          <a:endParaRPr lang="en-GB"/>
        </a:p>
      </dgm:t>
    </dgm:pt>
    <dgm:pt modelId="{5AC61788-5321-46FD-857F-83076771FF40}" type="pres">
      <dgm:prSet presAssocID="{C4A0DDD6-EEBC-4C12-87C8-6F52A65E830B}" presName="accent_2" presStyleCnt="0"/>
      <dgm:spPr/>
    </dgm:pt>
    <dgm:pt modelId="{3FF2297E-0E43-46AA-BE7D-FF1540379A4E}" type="pres">
      <dgm:prSet presAssocID="{C4A0DDD6-EEBC-4C12-87C8-6F52A65E830B}" presName="accentRepeatNode" presStyleLbl="solidFgAcc1" presStyleIdx="1" presStyleCnt="4"/>
      <dgm:spPr>
        <a:solidFill>
          <a:schemeClr val="accent6"/>
        </a:solidFill>
      </dgm:spPr>
    </dgm:pt>
    <dgm:pt modelId="{72A3177C-4F12-4F9D-9EAA-24679117ED1B}" type="pres">
      <dgm:prSet presAssocID="{73553F65-2B19-4E04-9B32-6639EBD0E288}" presName="text_3" presStyleLbl="node1" presStyleIdx="2" presStyleCnt="4" custScaleX="99189" custLinFactNeighborX="3771" custLinFactNeighborY="-7737">
        <dgm:presLayoutVars>
          <dgm:bulletEnabled val="1"/>
        </dgm:presLayoutVars>
      </dgm:prSet>
      <dgm:spPr/>
      <dgm:t>
        <a:bodyPr/>
        <a:lstStyle/>
        <a:p>
          <a:endParaRPr lang="en-GB"/>
        </a:p>
      </dgm:t>
    </dgm:pt>
    <dgm:pt modelId="{F9DB6637-8FAF-44E9-8429-F3E05BF7D6B0}" type="pres">
      <dgm:prSet presAssocID="{73553F65-2B19-4E04-9B32-6639EBD0E288}" presName="accent_3" presStyleCnt="0"/>
      <dgm:spPr/>
    </dgm:pt>
    <dgm:pt modelId="{2221D3AA-5F5C-46E7-BD54-5E6358DE359B}" type="pres">
      <dgm:prSet presAssocID="{73553F65-2B19-4E04-9B32-6639EBD0E288}" presName="accentRepeatNode" presStyleLbl="solidFgAcc1" presStyleIdx="2" presStyleCnt="4"/>
      <dgm:spPr>
        <a:solidFill>
          <a:schemeClr val="accent6"/>
        </a:solidFill>
      </dgm:spPr>
    </dgm:pt>
    <dgm:pt modelId="{A89D1C46-6AD0-4D8F-B13D-46046A3B1396}" type="pres">
      <dgm:prSet presAssocID="{C5BDBCE7-80F4-4510-BA54-9E477D14F494}" presName="text_4" presStyleLbl="node1" presStyleIdx="3" presStyleCnt="4" custScaleX="102859" custScaleY="129748">
        <dgm:presLayoutVars>
          <dgm:bulletEnabled val="1"/>
        </dgm:presLayoutVars>
      </dgm:prSet>
      <dgm:spPr/>
      <dgm:t>
        <a:bodyPr/>
        <a:lstStyle/>
        <a:p>
          <a:endParaRPr lang="en-GB"/>
        </a:p>
      </dgm:t>
    </dgm:pt>
    <dgm:pt modelId="{92782DD0-2DF9-4C96-800A-45EC3CFEA376}" type="pres">
      <dgm:prSet presAssocID="{C5BDBCE7-80F4-4510-BA54-9E477D14F494}" presName="accent_4" presStyleCnt="0"/>
      <dgm:spPr/>
    </dgm:pt>
    <dgm:pt modelId="{DEF5AB4D-EDC5-41FF-B082-5486A69F5CB1}" type="pres">
      <dgm:prSet presAssocID="{C5BDBCE7-80F4-4510-BA54-9E477D14F494}" presName="accentRepeatNode" presStyleLbl="solidFgAcc1" presStyleIdx="3" presStyleCnt="4"/>
      <dgm:spPr>
        <a:solidFill>
          <a:schemeClr val="accent6"/>
        </a:solidFill>
      </dgm:spPr>
    </dgm:pt>
  </dgm:ptLst>
  <dgm:cxnLst>
    <dgm:cxn modelId="{4C7EF044-1221-406E-B01F-8963590680F0}" type="presOf" srcId="{BC6A395F-B4AF-445B-BC34-4A841A20018D}" destId="{2C5F1163-38F4-4F19-B1A5-95404ACE8A36}" srcOrd="0" destOrd="0" presId="urn:microsoft.com/office/officeart/2008/layout/VerticalCurvedList"/>
    <dgm:cxn modelId="{A4854CF7-2502-43C5-AF30-723B5EA2C036}" type="presOf" srcId="{EC19F609-A835-402F-9A98-D4E2AEC287D8}" destId="{CC379729-A30A-4057-ACE8-F16BA32FDF40}" srcOrd="0" destOrd="0" presId="urn:microsoft.com/office/officeart/2008/layout/VerticalCurvedList"/>
    <dgm:cxn modelId="{E1945D1C-4305-44CF-8EEE-411984E4BCD7}" srcId="{EC19F609-A835-402F-9A98-D4E2AEC287D8}" destId="{EA3A41E6-6D18-411A-ADE8-AE60E3CFF824}" srcOrd="0" destOrd="0" parTransId="{4E8811B2-2B75-416D-8C56-B2D3FEDD622F}" sibTransId="{BC6A395F-B4AF-445B-BC34-4A841A20018D}"/>
    <dgm:cxn modelId="{6A3AEECC-F3AB-48BF-A2C1-24C8DA3BD63F}" type="presOf" srcId="{EA3A41E6-6D18-411A-ADE8-AE60E3CFF824}" destId="{77650AF3-909D-45BA-BC75-9CBF309E861E}" srcOrd="0" destOrd="0" presId="urn:microsoft.com/office/officeart/2008/layout/VerticalCurvedList"/>
    <dgm:cxn modelId="{49558A69-D08F-4359-BF5E-6ACCC8AC6E51}" type="presOf" srcId="{73553F65-2B19-4E04-9B32-6639EBD0E288}" destId="{72A3177C-4F12-4F9D-9EAA-24679117ED1B}" srcOrd="0" destOrd="0" presId="urn:microsoft.com/office/officeart/2008/layout/VerticalCurvedList"/>
    <dgm:cxn modelId="{0BFA70EC-0ACE-4B57-BB36-463FD6890F9A}" type="presOf" srcId="{C5BDBCE7-80F4-4510-BA54-9E477D14F494}" destId="{A89D1C46-6AD0-4D8F-B13D-46046A3B1396}" srcOrd="0" destOrd="0" presId="urn:microsoft.com/office/officeart/2008/layout/VerticalCurvedList"/>
    <dgm:cxn modelId="{E6C2AE0F-660F-44C6-9ECB-38D0A8AEB1DA}" srcId="{EC19F609-A835-402F-9A98-D4E2AEC287D8}" destId="{73553F65-2B19-4E04-9B32-6639EBD0E288}" srcOrd="2" destOrd="0" parTransId="{FBE59C11-D76E-4C0A-BA64-823912BB4631}" sibTransId="{580FAF4A-BF86-4910-90FC-4EB357125C95}"/>
    <dgm:cxn modelId="{999D4E2F-E158-4228-987C-7FA8E858636A}" type="presOf" srcId="{C4A0DDD6-EEBC-4C12-87C8-6F52A65E830B}" destId="{9FD15F3F-0186-4013-A509-3A972D5F92B8}" srcOrd="0" destOrd="0" presId="urn:microsoft.com/office/officeart/2008/layout/VerticalCurvedList"/>
    <dgm:cxn modelId="{AC104ED5-0ECB-46ED-96B4-BE1272B740B4}" srcId="{EC19F609-A835-402F-9A98-D4E2AEC287D8}" destId="{C5BDBCE7-80F4-4510-BA54-9E477D14F494}" srcOrd="3" destOrd="0" parTransId="{57E67ED9-2911-4D31-9341-03FB69E309D9}" sibTransId="{A2C2007F-5EF7-40BB-8829-3A67D09E8920}"/>
    <dgm:cxn modelId="{CC633E94-D817-417E-A437-9CEA2C5E7DA0}" srcId="{EC19F609-A835-402F-9A98-D4E2AEC287D8}" destId="{C4A0DDD6-EEBC-4C12-87C8-6F52A65E830B}" srcOrd="1" destOrd="0" parTransId="{94228950-F360-49F2-99C2-FD0F9E5F551F}" sibTransId="{ED1C60C6-B10A-4421-9F8F-21C25443BBE1}"/>
    <dgm:cxn modelId="{9EF3B69B-7C86-4EB7-8FA7-EEE332667979}" type="presParOf" srcId="{CC379729-A30A-4057-ACE8-F16BA32FDF40}" destId="{4CE0AFB4-F7FC-49A6-913A-8BE3AA7CB4FE}" srcOrd="0" destOrd="0" presId="urn:microsoft.com/office/officeart/2008/layout/VerticalCurvedList"/>
    <dgm:cxn modelId="{D08DD995-0942-469E-B6B1-C9623E550629}" type="presParOf" srcId="{4CE0AFB4-F7FC-49A6-913A-8BE3AA7CB4FE}" destId="{C2FA3D30-0012-4FC8-AC51-98C70EDCE343}" srcOrd="0" destOrd="0" presId="urn:microsoft.com/office/officeart/2008/layout/VerticalCurvedList"/>
    <dgm:cxn modelId="{4A7304A9-9EC3-49E6-A257-3909A8924F69}" type="presParOf" srcId="{C2FA3D30-0012-4FC8-AC51-98C70EDCE343}" destId="{8AC1206C-B8B5-48F0-BEDA-CD83A6304A9D}" srcOrd="0" destOrd="0" presId="urn:microsoft.com/office/officeart/2008/layout/VerticalCurvedList"/>
    <dgm:cxn modelId="{7EA57A87-4825-4209-9A15-64BE21202322}" type="presParOf" srcId="{C2FA3D30-0012-4FC8-AC51-98C70EDCE343}" destId="{2C5F1163-38F4-4F19-B1A5-95404ACE8A36}" srcOrd="1" destOrd="0" presId="urn:microsoft.com/office/officeart/2008/layout/VerticalCurvedList"/>
    <dgm:cxn modelId="{EA20DE41-445C-4280-BD95-B0D994F51930}" type="presParOf" srcId="{C2FA3D30-0012-4FC8-AC51-98C70EDCE343}" destId="{F6C7B267-A835-4040-8F02-2067B8226522}" srcOrd="2" destOrd="0" presId="urn:microsoft.com/office/officeart/2008/layout/VerticalCurvedList"/>
    <dgm:cxn modelId="{428BCD64-78F2-49A4-9481-6F79786DC92B}" type="presParOf" srcId="{C2FA3D30-0012-4FC8-AC51-98C70EDCE343}" destId="{E0E4721A-197A-4302-BCD7-7AE8AA60DFC3}" srcOrd="3" destOrd="0" presId="urn:microsoft.com/office/officeart/2008/layout/VerticalCurvedList"/>
    <dgm:cxn modelId="{CAD57DB8-BAA0-4B78-BF29-C7CFE4CBAD21}" type="presParOf" srcId="{4CE0AFB4-F7FC-49A6-913A-8BE3AA7CB4FE}" destId="{77650AF3-909D-45BA-BC75-9CBF309E861E}" srcOrd="1" destOrd="0" presId="urn:microsoft.com/office/officeart/2008/layout/VerticalCurvedList"/>
    <dgm:cxn modelId="{352D227E-1EE7-4BCA-B09D-04C5D1C43F1F}" type="presParOf" srcId="{4CE0AFB4-F7FC-49A6-913A-8BE3AA7CB4FE}" destId="{27276ACD-ABF6-4635-9A63-6C9F8B611670}" srcOrd="2" destOrd="0" presId="urn:microsoft.com/office/officeart/2008/layout/VerticalCurvedList"/>
    <dgm:cxn modelId="{BCCEB189-9048-43F7-9508-0A66A15F95D5}" type="presParOf" srcId="{27276ACD-ABF6-4635-9A63-6C9F8B611670}" destId="{4B9CD3CE-AA0E-4DF2-9C44-40F846978554}" srcOrd="0" destOrd="0" presId="urn:microsoft.com/office/officeart/2008/layout/VerticalCurvedList"/>
    <dgm:cxn modelId="{958A5487-9C15-458A-9B11-9094897F1C06}" type="presParOf" srcId="{4CE0AFB4-F7FC-49A6-913A-8BE3AA7CB4FE}" destId="{9FD15F3F-0186-4013-A509-3A972D5F92B8}" srcOrd="3" destOrd="0" presId="urn:microsoft.com/office/officeart/2008/layout/VerticalCurvedList"/>
    <dgm:cxn modelId="{3520ACE4-DED2-4B65-A643-DA86F0C920A3}" type="presParOf" srcId="{4CE0AFB4-F7FC-49A6-913A-8BE3AA7CB4FE}" destId="{5AC61788-5321-46FD-857F-83076771FF40}" srcOrd="4" destOrd="0" presId="urn:microsoft.com/office/officeart/2008/layout/VerticalCurvedList"/>
    <dgm:cxn modelId="{AD7E0F24-65C6-4DA9-91D3-5E78CC8BE11A}" type="presParOf" srcId="{5AC61788-5321-46FD-857F-83076771FF40}" destId="{3FF2297E-0E43-46AA-BE7D-FF1540379A4E}" srcOrd="0" destOrd="0" presId="urn:microsoft.com/office/officeart/2008/layout/VerticalCurvedList"/>
    <dgm:cxn modelId="{EE27F939-AA9D-453A-AF6C-D5C9841D325E}" type="presParOf" srcId="{4CE0AFB4-F7FC-49A6-913A-8BE3AA7CB4FE}" destId="{72A3177C-4F12-4F9D-9EAA-24679117ED1B}" srcOrd="5" destOrd="0" presId="urn:microsoft.com/office/officeart/2008/layout/VerticalCurvedList"/>
    <dgm:cxn modelId="{C8F16B72-7A3A-4933-8C72-4ECAF33EE918}" type="presParOf" srcId="{4CE0AFB4-F7FC-49A6-913A-8BE3AA7CB4FE}" destId="{F9DB6637-8FAF-44E9-8429-F3E05BF7D6B0}" srcOrd="6" destOrd="0" presId="urn:microsoft.com/office/officeart/2008/layout/VerticalCurvedList"/>
    <dgm:cxn modelId="{11CA03AE-39D5-4675-AE60-A404202DFD33}" type="presParOf" srcId="{F9DB6637-8FAF-44E9-8429-F3E05BF7D6B0}" destId="{2221D3AA-5F5C-46E7-BD54-5E6358DE359B}" srcOrd="0" destOrd="0" presId="urn:microsoft.com/office/officeart/2008/layout/VerticalCurvedList"/>
    <dgm:cxn modelId="{DC7156DC-6E2E-4C0F-8F1C-E9F7ECFDB367}" type="presParOf" srcId="{4CE0AFB4-F7FC-49A6-913A-8BE3AA7CB4FE}" destId="{A89D1C46-6AD0-4D8F-B13D-46046A3B1396}" srcOrd="7" destOrd="0" presId="urn:microsoft.com/office/officeart/2008/layout/VerticalCurvedList"/>
    <dgm:cxn modelId="{D7F31B9A-4FAB-4302-9370-DEBBF543F395}" type="presParOf" srcId="{4CE0AFB4-F7FC-49A6-913A-8BE3AA7CB4FE}" destId="{92782DD0-2DF9-4C96-800A-45EC3CFEA376}" srcOrd="8" destOrd="0" presId="urn:microsoft.com/office/officeart/2008/layout/VerticalCurvedList"/>
    <dgm:cxn modelId="{9EFF3892-F12B-4515-8FDC-390E4C86F64F}" type="presParOf" srcId="{92782DD0-2DF9-4C96-800A-45EC3CFEA376}" destId="{DEF5AB4D-EDC5-41FF-B082-5486A69F5CB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09108-98D5-42CA-B5CA-1706DFCB30A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B2851AC-B03C-4DC1-898E-76F6DCE522C2}">
      <dgm:prSet phldrT="[Text]"/>
      <dgm:spPr>
        <a:solidFill>
          <a:srgbClr val="1DBBB2"/>
        </a:solidFill>
        <a:ln>
          <a:solidFill>
            <a:srgbClr val="1DBBB2"/>
          </a:solidFill>
        </a:ln>
      </dgm:spPr>
      <dgm:t>
        <a:bodyPr/>
        <a:lstStyle/>
        <a:p>
          <a:r>
            <a:rPr lang="en-IE" dirty="0" smtClean="0"/>
            <a:t>Key Characteristics</a:t>
          </a:r>
          <a:endParaRPr lang="en-US" dirty="0"/>
        </a:p>
      </dgm:t>
    </dgm:pt>
    <dgm:pt modelId="{8790B8CB-3823-4F29-A0FA-B007F588EB1D}" type="parTrans" cxnId="{4BCA70A6-0259-4C2C-9245-82A5D4910201}">
      <dgm:prSet/>
      <dgm:spPr/>
      <dgm:t>
        <a:bodyPr/>
        <a:lstStyle/>
        <a:p>
          <a:endParaRPr lang="en-US"/>
        </a:p>
      </dgm:t>
    </dgm:pt>
    <dgm:pt modelId="{03594E96-8B7F-459F-9EBE-9801C7B0D8C5}" type="sibTrans" cxnId="{4BCA70A6-0259-4C2C-9245-82A5D4910201}">
      <dgm:prSet/>
      <dgm:spPr/>
      <dgm:t>
        <a:bodyPr/>
        <a:lstStyle/>
        <a:p>
          <a:endParaRPr lang="en-US"/>
        </a:p>
      </dgm:t>
    </dgm:pt>
    <dgm:pt modelId="{2C9E13BE-D1EC-4B19-9828-B985470CBF68}">
      <dgm:prSet phldrT="[Text]"/>
      <dgm:spPr>
        <a:ln>
          <a:solidFill>
            <a:srgbClr val="1DBBB2"/>
          </a:solidFill>
        </a:ln>
      </dgm:spPr>
      <dgm:t>
        <a:bodyPr/>
        <a:lstStyle/>
        <a:p>
          <a:r>
            <a:rPr lang="en-IE" dirty="0" smtClean="0">
              <a:solidFill>
                <a:schemeClr val="accent5">
                  <a:lumMod val="75000"/>
                </a:schemeClr>
              </a:solidFill>
            </a:rPr>
            <a:t>DBFMO by Private Partner</a:t>
          </a:r>
          <a:endParaRPr lang="en-US" dirty="0">
            <a:solidFill>
              <a:schemeClr val="accent5">
                <a:lumMod val="75000"/>
              </a:schemeClr>
            </a:solidFill>
          </a:endParaRPr>
        </a:p>
      </dgm:t>
    </dgm:pt>
    <dgm:pt modelId="{255CB6B6-877D-44C6-819C-0702D481A8AB}" type="parTrans" cxnId="{26636786-451C-47F8-ACF2-CD6233872293}">
      <dgm:prSet/>
      <dgm:spPr>
        <a:ln>
          <a:solidFill>
            <a:srgbClr val="1DBBB2"/>
          </a:solidFill>
        </a:ln>
      </dgm:spPr>
      <dgm:t>
        <a:bodyPr/>
        <a:lstStyle/>
        <a:p>
          <a:endParaRPr lang="en-US"/>
        </a:p>
      </dgm:t>
    </dgm:pt>
    <dgm:pt modelId="{F44CF8F8-5923-4991-9298-96A9F3D2F5AA}" type="sibTrans" cxnId="{26636786-451C-47F8-ACF2-CD6233872293}">
      <dgm:prSet/>
      <dgm:spPr/>
      <dgm:t>
        <a:bodyPr/>
        <a:lstStyle/>
        <a:p>
          <a:endParaRPr lang="en-US"/>
        </a:p>
      </dgm:t>
    </dgm:pt>
    <dgm:pt modelId="{E7B9F717-BA05-4D36-951D-EC6BE589791F}">
      <dgm:prSet phldrT="[Text]"/>
      <dgm:spPr>
        <a:ln>
          <a:solidFill>
            <a:srgbClr val="1DBBB2"/>
          </a:solidFill>
        </a:ln>
      </dgm:spPr>
      <dgm:t>
        <a:bodyPr/>
        <a:lstStyle/>
        <a:p>
          <a:r>
            <a:rPr lang="en-IE" dirty="0" smtClean="0">
              <a:solidFill>
                <a:schemeClr val="accent5">
                  <a:lumMod val="75000"/>
                </a:schemeClr>
              </a:solidFill>
            </a:rPr>
            <a:t>Asset built and maintained on state owned sites</a:t>
          </a:r>
          <a:endParaRPr lang="en-US" dirty="0">
            <a:solidFill>
              <a:schemeClr val="accent5">
                <a:lumMod val="75000"/>
              </a:schemeClr>
            </a:solidFill>
          </a:endParaRPr>
        </a:p>
      </dgm:t>
    </dgm:pt>
    <dgm:pt modelId="{D1A1A7C1-F0C1-43E0-BF5B-0DE33CC3563E}" type="parTrans" cxnId="{0B037313-552B-4227-8CFE-A02F8B3EEEB7}">
      <dgm:prSet/>
      <dgm:spPr>
        <a:ln>
          <a:solidFill>
            <a:srgbClr val="1DBBB2"/>
          </a:solidFill>
        </a:ln>
      </dgm:spPr>
      <dgm:t>
        <a:bodyPr/>
        <a:lstStyle/>
        <a:p>
          <a:endParaRPr lang="en-US"/>
        </a:p>
      </dgm:t>
    </dgm:pt>
    <dgm:pt modelId="{83EFB37E-82B6-4C16-BC6F-13A32A4C692B}" type="sibTrans" cxnId="{0B037313-552B-4227-8CFE-A02F8B3EEEB7}">
      <dgm:prSet/>
      <dgm:spPr/>
      <dgm:t>
        <a:bodyPr/>
        <a:lstStyle/>
        <a:p>
          <a:endParaRPr lang="en-US"/>
        </a:p>
      </dgm:t>
    </dgm:pt>
    <dgm:pt modelId="{60B42B26-115C-4D96-AF6A-F0B2D68731AE}">
      <dgm:prSet phldrT="[Text]"/>
      <dgm:spPr>
        <a:solidFill>
          <a:srgbClr val="B9C6C1"/>
        </a:solidFill>
      </dgm:spPr>
      <dgm:t>
        <a:bodyPr/>
        <a:lstStyle/>
        <a:p>
          <a:r>
            <a:rPr lang="en-IE" dirty="0" smtClean="0"/>
            <a:t>Contract Term</a:t>
          </a:r>
          <a:endParaRPr lang="en-US" dirty="0"/>
        </a:p>
      </dgm:t>
    </dgm:pt>
    <dgm:pt modelId="{F2FF9558-C6BB-4031-ABEB-E95C5FBFFB82}" type="parTrans" cxnId="{762F62CE-9D28-4D0A-A560-88C071DBD00C}">
      <dgm:prSet/>
      <dgm:spPr/>
      <dgm:t>
        <a:bodyPr/>
        <a:lstStyle/>
        <a:p>
          <a:endParaRPr lang="en-US"/>
        </a:p>
      </dgm:t>
    </dgm:pt>
    <dgm:pt modelId="{98740836-0EB6-48F5-AA6C-19183DA42AAB}" type="sibTrans" cxnId="{762F62CE-9D28-4D0A-A560-88C071DBD00C}">
      <dgm:prSet/>
      <dgm:spPr/>
      <dgm:t>
        <a:bodyPr/>
        <a:lstStyle/>
        <a:p>
          <a:endParaRPr lang="en-US"/>
        </a:p>
      </dgm:t>
    </dgm:pt>
    <dgm:pt modelId="{3E20F237-3120-4D58-8E12-784D8F924A2A}">
      <dgm:prSet phldrT="[Text]"/>
      <dgm:spPr>
        <a:ln>
          <a:solidFill>
            <a:srgbClr val="B9C6C1"/>
          </a:solidFill>
        </a:ln>
      </dgm:spPr>
      <dgm:t>
        <a:bodyPr/>
        <a:lstStyle/>
        <a:p>
          <a:r>
            <a:rPr lang="en-IE" dirty="0" smtClean="0">
              <a:solidFill>
                <a:schemeClr val="accent5">
                  <a:lumMod val="75000"/>
                </a:schemeClr>
              </a:solidFill>
            </a:rPr>
            <a:t>Construction +25 years</a:t>
          </a:r>
          <a:endParaRPr lang="en-US" dirty="0">
            <a:solidFill>
              <a:schemeClr val="accent5">
                <a:lumMod val="75000"/>
              </a:schemeClr>
            </a:solidFill>
          </a:endParaRPr>
        </a:p>
      </dgm:t>
    </dgm:pt>
    <dgm:pt modelId="{DCBC5ACE-3373-48DD-B78D-8C73E532B759}" type="parTrans" cxnId="{CE899D38-6AEB-421A-9099-12951B4F11F8}">
      <dgm:prSet/>
      <dgm:spPr>
        <a:ln>
          <a:solidFill>
            <a:srgbClr val="B9C6C1"/>
          </a:solidFill>
        </a:ln>
      </dgm:spPr>
      <dgm:t>
        <a:bodyPr/>
        <a:lstStyle/>
        <a:p>
          <a:endParaRPr lang="en-US"/>
        </a:p>
      </dgm:t>
    </dgm:pt>
    <dgm:pt modelId="{4BB13879-C8DD-4189-9EA0-BC3940EB2E70}" type="sibTrans" cxnId="{CE899D38-6AEB-421A-9099-12951B4F11F8}">
      <dgm:prSet/>
      <dgm:spPr/>
      <dgm:t>
        <a:bodyPr/>
        <a:lstStyle/>
        <a:p>
          <a:endParaRPr lang="en-US"/>
        </a:p>
      </dgm:t>
    </dgm:pt>
    <dgm:pt modelId="{CF051AE5-6268-4A7D-9EFA-B6621D9AD10F}">
      <dgm:prSet phldrT="[Text]"/>
      <dgm:spPr>
        <a:ln>
          <a:solidFill>
            <a:srgbClr val="B9C6C1"/>
          </a:solidFill>
        </a:ln>
      </dgm:spPr>
      <dgm:t>
        <a:bodyPr/>
        <a:lstStyle/>
        <a:p>
          <a:r>
            <a:rPr lang="en-IE" dirty="0" smtClean="0">
              <a:solidFill>
                <a:schemeClr val="accent5">
                  <a:lumMod val="75000"/>
                </a:schemeClr>
              </a:solidFill>
            </a:rPr>
            <a:t>Construction &amp; services</a:t>
          </a:r>
          <a:endParaRPr lang="en-US" dirty="0">
            <a:solidFill>
              <a:schemeClr val="accent5">
                <a:lumMod val="75000"/>
              </a:schemeClr>
            </a:solidFill>
          </a:endParaRPr>
        </a:p>
      </dgm:t>
    </dgm:pt>
    <dgm:pt modelId="{0B626CCE-812F-4BD0-8BA5-29A44B69DEDE}" type="parTrans" cxnId="{6423F7E2-4BFE-490D-A3EF-36FEDCB5586A}">
      <dgm:prSet/>
      <dgm:spPr>
        <a:ln>
          <a:solidFill>
            <a:srgbClr val="B9C6C1"/>
          </a:solidFill>
        </a:ln>
      </dgm:spPr>
      <dgm:t>
        <a:bodyPr/>
        <a:lstStyle/>
        <a:p>
          <a:endParaRPr lang="en-US"/>
        </a:p>
      </dgm:t>
    </dgm:pt>
    <dgm:pt modelId="{01704C7B-726E-459C-A9E5-BBB735E2A3DA}" type="sibTrans" cxnId="{6423F7E2-4BFE-490D-A3EF-36FEDCB5586A}">
      <dgm:prSet/>
      <dgm:spPr/>
      <dgm:t>
        <a:bodyPr/>
        <a:lstStyle/>
        <a:p>
          <a:endParaRPr lang="en-US"/>
        </a:p>
      </dgm:t>
    </dgm:pt>
    <dgm:pt modelId="{B9B07736-5109-4D21-A72A-35B9DE97472E}">
      <dgm:prSet phldrT="[Text]"/>
      <dgm:spPr>
        <a:ln>
          <a:solidFill>
            <a:srgbClr val="1DBBB2"/>
          </a:solidFill>
        </a:ln>
      </dgm:spPr>
      <dgm:t>
        <a:bodyPr/>
        <a:lstStyle/>
        <a:p>
          <a:r>
            <a:rPr lang="en-IE" dirty="0" smtClean="0">
              <a:solidFill>
                <a:schemeClr val="accent5">
                  <a:lumMod val="75000"/>
                </a:schemeClr>
              </a:solidFill>
            </a:rPr>
            <a:t>Handed back in good condition</a:t>
          </a:r>
          <a:endParaRPr lang="en-US" dirty="0">
            <a:solidFill>
              <a:schemeClr val="accent5">
                <a:lumMod val="75000"/>
              </a:schemeClr>
            </a:solidFill>
          </a:endParaRPr>
        </a:p>
      </dgm:t>
    </dgm:pt>
    <dgm:pt modelId="{2DEC4165-DCD8-47D5-B3FC-489F41B424C2}" type="parTrans" cxnId="{6B0C81A5-6B1F-4F12-ABB7-4333E8CE48A4}">
      <dgm:prSet/>
      <dgm:spPr>
        <a:ln>
          <a:solidFill>
            <a:srgbClr val="1DBBB2"/>
          </a:solidFill>
        </a:ln>
      </dgm:spPr>
      <dgm:t>
        <a:bodyPr/>
        <a:lstStyle/>
        <a:p>
          <a:endParaRPr lang="en-US"/>
        </a:p>
      </dgm:t>
    </dgm:pt>
    <dgm:pt modelId="{5DC293EB-50C0-4DD8-85D6-97CB37C75C30}" type="sibTrans" cxnId="{6B0C81A5-6B1F-4F12-ABB7-4333E8CE48A4}">
      <dgm:prSet/>
      <dgm:spPr/>
      <dgm:t>
        <a:bodyPr/>
        <a:lstStyle/>
        <a:p>
          <a:endParaRPr lang="en-US"/>
        </a:p>
      </dgm:t>
    </dgm:pt>
    <dgm:pt modelId="{B2D1AE6D-ECD2-4F9D-8E9A-DE6EB7CEC0AE}">
      <dgm:prSet phldrT="[Text]"/>
      <dgm:spPr>
        <a:solidFill>
          <a:schemeClr val="bg1">
            <a:lumMod val="65000"/>
          </a:schemeClr>
        </a:solidFill>
      </dgm:spPr>
      <dgm:t>
        <a:bodyPr/>
        <a:lstStyle/>
        <a:p>
          <a:r>
            <a:rPr lang="en-IE" dirty="0" smtClean="0"/>
            <a:t>Payment Method</a:t>
          </a:r>
          <a:endParaRPr lang="en-US" dirty="0"/>
        </a:p>
      </dgm:t>
    </dgm:pt>
    <dgm:pt modelId="{30CD32C7-FD98-4809-B11E-8F3439CF951B}" type="parTrans" cxnId="{4B5C8915-9FF8-4FBD-9ABA-816FE86D6699}">
      <dgm:prSet/>
      <dgm:spPr/>
      <dgm:t>
        <a:bodyPr/>
        <a:lstStyle/>
        <a:p>
          <a:endParaRPr lang="en-US"/>
        </a:p>
      </dgm:t>
    </dgm:pt>
    <dgm:pt modelId="{97D2C9B7-5D9E-4C81-9640-21BB3B6540D2}" type="sibTrans" cxnId="{4B5C8915-9FF8-4FBD-9ABA-816FE86D6699}">
      <dgm:prSet/>
      <dgm:spPr/>
      <dgm:t>
        <a:bodyPr/>
        <a:lstStyle/>
        <a:p>
          <a:endParaRPr lang="en-US"/>
        </a:p>
      </dgm:t>
    </dgm:pt>
    <dgm:pt modelId="{00C4F583-9C87-4120-9916-C9B7AB9F0E7A}">
      <dgm:prSet phldrT="[Text]"/>
      <dgm:spPr>
        <a:ln>
          <a:solidFill>
            <a:schemeClr val="bg1">
              <a:lumMod val="65000"/>
            </a:schemeClr>
          </a:solidFill>
        </a:ln>
      </dgm:spPr>
      <dgm:t>
        <a:bodyPr/>
        <a:lstStyle/>
        <a:p>
          <a:r>
            <a:rPr lang="en-IE" dirty="0" smtClean="0">
              <a:solidFill>
                <a:schemeClr val="accent5">
                  <a:lumMod val="75000"/>
                </a:schemeClr>
              </a:solidFill>
            </a:rPr>
            <a:t>Monthly Unitary Charge or User Charges</a:t>
          </a:r>
          <a:endParaRPr lang="en-US" dirty="0">
            <a:solidFill>
              <a:schemeClr val="accent5">
                <a:lumMod val="75000"/>
              </a:schemeClr>
            </a:solidFill>
          </a:endParaRPr>
        </a:p>
      </dgm:t>
    </dgm:pt>
    <dgm:pt modelId="{3FEF785E-4D41-4924-9548-D4EAC9A52CE1}" type="parTrans" cxnId="{252881C1-81CF-446A-BAC0-99465E4611BC}">
      <dgm:prSet/>
      <dgm:spPr>
        <a:ln>
          <a:solidFill>
            <a:schemeClr val="bg1">
              <a:lumMod val="50000"/>
            </a:schemeClr>
          </a:solidFill>
        </a:ln>
      </dgm:spPr>
      <dgm:t>
        <a:bodyPr/>
        <a:lstStyle/>
        <a:p>
          <a:endParaRPr lang="en-US"/>
        </a:p>
      </dgm:t>
    </dgm:pt>
    <dgm:pt modelId="{85E9B1C9-63BC-4968-BC9B-8E32607D843D}" type="sibTrans" cxnId="{252881C1-81CF-446A-BAC0-99465E4611BC}">
      <dgm:prSet/>
      <dgm:spPr/>
      <dgm:t>
        <a:bodyPr/>
        <a:lstStyle/>
        <a:p>
          <a:endParaRPr lang="en-US"/>
        </a:p>
      </dgm:t>
    </dgm:pt>
    <dgm:pt modelId="{18C5D0E0-A502-4C04-8892-BCB05E779979}">
      <dgm:prSet phldrT="[Text]"/>
      <dgm:spPr>
        <a:ln>
          <a:solidFill>
            <a:schemeClr val="bg1">
              <a:lumMod val="65000"/>
            </a:schemeClr>
          </a:solidFill>
        </a:ln>
      </dgm:spPr>
      <dgm:t>
        <a:bodyPr/>
        <a:lstStyle/>
        <a:p>
          <a:r>
            <a:rPr lang="en-IE" dirty="0" smtClean="0">
              <a:solidFill>
                <a:schemeClr val="accent5">
                  <a:lumMod val="75000"/>
                </a:schemeClr>
              </a:solidFill>
            </a:rPr>
            <a:t>Availability (&amp; Performance based)</a:t>
          </a:r>
          <a:endParaRPr lang="en-US" dirty="0">
            <a:solidFill>
              <a:schemeClr val="accent5">
                <a:lumMod val="75000"/>
              </a:schemeClr>
            </a:solidFill>
          </a:endParaRPr>
        </a:p>
      </dgm:t>
    </dgm:pt>
    <dgm:pt modelId="{D7E7B8CD-FFAC-4259-A501-BB2E0C46954C}" type="parTrans" cxnId="{DA7AA7FC-AAC8-499F-9629-FEB9087DA891}">
      <dgm:prSet/>
      <dgm:spPr>
        <a:ln>
          <a:solidFill>
            <a:schemeClr val="bg1">
              <a:lumMod val="65000"/>
            </a:schemeClr>
          </a:solidFill>
        </a:ln>
      </dgm:spPr>
      <dgm:t>
        <a:bodyPr/>
        <a:lstStyle/>
        <a:p>
          <a:endParaRPr lang="en-US"/>
        </a:p>
      </dgm:t>
    </dgm:pt>
    <dgm:pt modelId="{471113A7-75A8-4ED3-B950-9EE255CF2473}" type="sibTrans" cxnId="{DA7AA7FC-AAC8-499F-9629-FEB9087DA891}">
      <dgm:prSet/>
      <dgm:spPr/>
      <dgm:t>
        <a:bodyPr/>
        <a:lstStyle/>
        <a:p>
          <a:endParaRPr lang="en-US"/>
        </a:p>
      </dgm:t>
    </dgm:pt>
    <dgm:pt modelId="{08B3D1A4-A21F-407D-A119-8890636B7CF8}">
      <dgm:prSet phldrT="[Text]"/>
      <dgm:spPr>
        <a:solidFill>
          <a:srgbClr val="D5DD24"/>
        </a:solidFill>
      </dgm:spPr>
      <dgm:t>
        <a:bodyPr/>
        <a:lstStyle/>
        <a:p>
          <a:r>
            <a:rPr lang="en-IE" dirty="0" smtClean="0"/>
            <a:t>Financing</a:t>
          </a:r>
          <a:endParaRPr lang="en-US" dirty="0"/>
        </a:p>
      </dgm:t>
    </dgm:pt>
    <dgm:pt modelId="{6A144665-5D31-40C3-8782-F60176EE8EEE}" type="parTrans" cxnId="{2A9B1D96-A904-4769-922D-6A265B2ACEE7}">
      <dgm:prSet/>
      <dgm:spPr/>
      <dgm:t>
        <a:bodyPr/>
        <a:lstStyle/>
        <a:p>
          <a:endParaRPr lang="en-US"/>
        </a:p>
      </dgm:t>
    </dgm:pt>
    <dgm:pt modelId="{3B3E51CD-CD13-4490-8B56-8ED347780F20}" type="sibTrans" cxnId="{2A9B1D96-A904-4769-922D-6A265B2ACEE7}">
      <dgm:prSet/>
      <dgm:spPr/>
      <dgm:t>
        <a:bodyPr/>
        <a:lstStyle/>
        <a:p>
          <a:endParaRPr lang="en-US"/>
        </a:p>
      </dgm:t>
    </dgm:pt>
    <dgm:pt modelId="{54A97B9C-8049-42B6-BFC5-5630AC86A0EC}">
      <dgm:prSet phldrT="[Text]"/>
      <dgm:spPr>
        <a:ln>
          <a:solidFill>
            <a:srgbClr val="D5DD24"/>
          </a:solidFill>
        </a:ln>
      </dgm:spPr>
      <dgm:t>
        <a:bodyPr/>
        <a:lstStyle/>
        <a:p>
          <a:r>
            <a:rPr lang="en-IE" dirty="0" smtClean="0">
              <a:solidFill>
                <a:schemeClr val="accent5">
                  <a:lumMod val="75000"/>
                </a:schemeClr>
              </a:solidFill>
            </a:rPr>
            <a:t>Private Debt &amp; Equity</a:t>
          </a:r>
          <a:endParaRPr lang="en-US" dirty="0">
            <a:solidFill>
              <a:schemeClr val="accent5">
                <a:lumMod val="75000"/>
              </a:schemeClr>
            </a:solidFill>
          </a:endParaRPr>
        </a:p>
      </dgm:t>
    </dgm:pt>
    <dgm:pt modelId="{6A6025C9-8B5D-48B4-9622-BCE85BB9C22C}" type="parTrans" cxnId="{29555B20-F5A2-4C03-941F-91310AD915A5}">
      <dgm:prSet/>
      <dgm:spPr>
        <a:ln>
          <a:solidFill>
            <a:srgbClr val="D5DD24"/>
          </a:solidFill>
        </a:ln>
      </dgm:spPr>
      <dgm:t>
        <a:bodyPr/>
        <a:lstStyle/>
        <a:p>
          <a:endParaRPr lang="en-US"/>
        </a:p>
      </dgm:t>
    </dgm:pt>
    <dgm:pt modelId="{34AD4109-47A9-4EDC-9D95-8E1F20AC907B}" type="sibTrans" cxnId="{29555B20-F5A2-4C03-941F-91310AD915A5}">
      <dgm:prSet/>
      <dgm:spPr/>
      <dgm:t>
        <a:bodyPr/>
        <a:lstStyle/>
        <a:p>
          <a:endParaRPr lang="en-US"/>
        </a:p>
      </dgm:t>
    </dgm:pt>
    <dgm:pt modelId="{006F35E6-E57E-42D4-B1BD-BC3E0152D97B}">
      <dgm:prSet phldrT="[Text]"/>
      <dgm:spPr>
        <a:ln>
          <a:solidFill>
            <a:srgbClr val="D5DD24"/>
          </a:solidFill>
        </a:ln>
      </dgm:spPr>
      <dgm:t>
        <a:bodyPr/>
        <a:lstStyle/>
        <a:p>
          <a:r>
            <a:rPr lang="en-IE" dirty="0" smtClean="0">
              <a:solidFill>
                <a:schemeClr val="accent5">
                  <a:lumMod val="75000"/>
                </a:schemeClr>
              </a:solidFill>
            </a:rPr>
            <a:t>Repaid over 25 years</a:t>
          </a:r>
          <a:endParaRPr lang="en-US" dirty="0">
            <a:solidFill>
              <a:schemeClr val="accent5">
                <a:lumMod val="75000"/>
              </a:schemeClr>
            </a:solidFill>
          </a:endParaRPr>
        </a:p>
      </dgm:t>
    </dgm:pt>
    <dgm:pt modelId="{133F629B-DF3E-4C7F-942C-554DF9E92C78}" type="parTrans" cxnId="{BBA45E53-A229-4F1F-9F64-13490C9EB8D1}">
      <dgm:prSet/>
      <dgm:spPr>
        <a:ln>
          <a:solidFill>
            <a:srgbClr val="D5DD24"/>
          </a:solidFill>
        </a:ln>
      </dgm:spPr>
      <dgm:t>
        <a:bodyPr/>
        <a:lstStyle/>
        <a:p>
          <a:endParaRPr lang="en-US"/>
        </a:p>
      </dgm:t>
    </dgm:pt>
    <dgm:pt modelId="{4571DD6A-48F5-43AF-AA3D-FE71ACAC5DFB}" type="sibTrans" cxnId="{BBA45E53-A229-4F1F-9F64-13490C9EB8D1}">
      <dgm:prSet/>
      <dgm:spPr/>
      <dgm:t>
        <a:bodyPr/>
        <a:lstStyle/>
        <a:p>
          <a:endParaRPr lang="en-US"/>
        </a:p>
      </dgm:t>
    </dgm:pt>
    <dgm:pt modelId="{14DFB021-9824-4862-8098-C9393017ED03}">
      <dgm:prSet phldrT="[Text]"/>
      <dgm:spPr>
        <a:ln>
          <a:solidFill>
            <a:srgbClr val="D5DD24"/>
          </a:solidFill>
        </a:ln>
      </dgm:spPr>
      <dgm:t>
        <a:bodyPr/>
        <a:lstStyle/>
        <a:p>
          <a:r>
            <a:rPr lang="en-IE" dirty="0" smtClean="0">
              <a:solidFill>
                <a:schemeClr val="accent5">
                  <a:lumMod val="75000"/>
                </a:schemeClr>
              </a:solidFill>
            </a:rPr>
            <a:t>Off balance sheet</a:t>
          </a:r>
          <a:endParaRPr lang="en-US" dirty="0">
            <a:solidFill>
              <a:schemeClr val="accent5">
                <a:lumMod val="75000"/>
              </a:schemeClr>
            </a:solidFill>
          </a:endParaRPr>
        </a:p>
      </dgm:t>
    </dgm:pt>
    <dgm:pt modelId="{19033224-4C2E-4585-88EC-0E7A2E762C34}" type="parTrans" cxnId="{AAB26380-9CC0-4998-8511-4DC03AE9DDAB}">
      <dgm:prSet/>
      <dgm:spPr>
        <a:ln>
          <a:solidFill>
            <a:srgbClr val="D5DD24"/>
          </a:solidFill>
        </a:ln>
      </dgm:spPr>
      <dgm:t>
        <a:bodyPr/>
        <a:lstStyle/>
        <a:p>
          <a:endParaRPr lang="en-US"/>
        </a:p>
      </dgm:t>
    </dgm:pt>
    <dgm:pt modelId="{174F1EF1-7DA7-4E77-A19E-086A83CAEA29}" type="sibTrans" cxnId="{AAB26380-9CC0-4998-8511-4DC03AE9DDAB}">
      <dgm:prSet/>
      <dgm:spPr/>
      <dgm:t>
        <a:bodyPr/>
        <a:lstStyle/>
        <a:p>
          <a:endParaRPr lang="en-US"/>
        </a:p>
      </dgm:t>
    </dgm:pt>
    <dgm:pt modelId="{7BDFD1D9-444F-422E-852F-D99DD5873725}" type="pres">
      <dgm:prSet presAssocID="{12909108-98D5-42CA-B5CA-1706DFCB30AF}" presName="diagram" presStyleCnt="0">
        <dgm:presLayoutVars>
          <dgm:chPref val="1"/>
          <dgm:dir/>
          <dgm:animOne val="branch"/>
          <dgm:animLvl val="lvl"/>
          <dgm:resizeHandles/>
        </dgm:presLayoutVars>
      </dgm:prSet>
      <dgm:spPr/>
      <dgm:t>
        <a:bodyPr/>
        <a:lstStyle/>
        <a:p>
          <a:endParaRPr lang="en-US"/>
        </a:p>
      </dgm:t>
    </dgm:pt>
    <dgm:pt modelId="{2174D05D-B3BC-4865-8F5E-57880D1EFFCF}" type="pres">
      <dgm:prSet presAssocID="{6B2851AC-B03C-4DC1-898E-76F6DCE522C2}" presName="root" presStyleCnt="0"/>
      <dgm:spPr/>
    </dgm:pt>
    <dgm:pt modelId="{B70D997D-46F9-4FB4-A433-B6D35C95C3AB}" type="pres">
      <dgm:prSet presAssocID="{6B2851AC-B03C-4DC1-898E-76F6DCE522C2}" presName="rootComposite" presStyleCnt="0"/>
      <dgm:spPr/>
    </dgm:pt>
    <dgm:pt modelId="{F1CB1EBE-E72D-4D07-AFE3-E3CEA2BF9BF0}" type="pres">
      <dgm:prSet presAssocID="{6B2851AC-B03C-4DC1-898E-76F6DCE522C2}" presName="rootText" presStyleLbl="node1" presStyleIdx="0" presStyleCnt="4"/>
      <dgm:spPr/>
      <dgm:t>
        <a:bodyPr/>
        <a:lstStyle/>
        <a:p>
          <a:endParaRPr lang="en-US"/>
        </a:p>
      </dgm:t>
    </dgm:pt>
    <dgm:pt modelId="{9AB5B3C5-E03D-4E63-88F0-396FFFE27897}" type="pres">
      <dgm:prSet presAssocID="{6B2851AC-B03C-4DC1-898E-76F6DCE522C2}" presName="rootConnector" presStyleLbl="node1" presStyleIdx="0" presStyleCnt="4"/>
      <dgm:spPr/>
      <dgm:t>
        <a:bodyPr/>
        <a:lstStyle/>
        <a:p>
          <a:endParaRPr lang="en-US"/>
        </a:p>
      </dgm:t>
    </dgm:pt>
    <dgm:pt modelId="{F32A5E69-63A2-4863-932D-394ACEAC1303}" type="pres">
      <dgm:prSet presAssocID="{6B2851AC-B03C-4DC1-898E-76F6DCE522C2}" presName="childShape" presStyleCnt="0"/>
      <dgm:spPr/>
    </dgm:pt>
    <dgm:pt modelId="{EC522E9D-7B09-4DED-B9C5-71CAF7B3BF47}" type="pres">
      <dgm:prSet presAssocID="{255CB6B6-877D-44C6-819C-0702D481A8AB}" presName="Name13" presStyleLbl="parChTrans1D2" presStyleIdx="0" presStyleCnt="10"/>
      <dgm:spPr/>
      <dgm:t>
        <a:bodyPr/>
        <a:lstStyle/>
        <a:p>
          <a:endParaRPr lang="en-US"/>
        </a:p>
      </dgm:t>
    </dgm:pt>
    <dgm:pt modelId="{D8540C84-C3E0-4768-B2BB-D7A0E9E3000C}" type="pres">
      <dgm:prSet presAssocID="{2C9E13BE-D1EC-4B19-9828-B985470CBF68}" presName="childText" presStyleLbl="bgAcc1" presStyleIdx="0" presStyleCnt="10">
        <dgm:presLayoutVars>
          <dgm:bulletEnabled val="1"/>
        </dgm:presLayoutVars>
      </dgm:prSet>
      <dgm:spPr/>
      <dgm:t>
        <a:bodyPr/>
        <a:lstStyle/>
        <a:p>
          <a:endParaRPr lang="en-US"/>
        </a:p>
      </dgm:t>
    </dgm:pt>
    <dgm:pt modelId="{0A2E855A-3C00-4684-9676-9F5278B6F76B}" type="pres">
      <dgm:prSet presAssocID="{D1A1A7C1-F0C1-43E0-BF5B-0DE33CC3563E}" presName="Name13" presStyleLbl="parChTrans1D2" presStyleIdx="1" presStyleCnt="10"/>
      <dgm:spPr/>
      <dgm:t>
        <a:bodyPr/>
        <a:lstStyle/>
        <a:p>
          <a:endParaRPr lang="en-US"/>
        </a:p>
      </dgm:t>
    </dgm:pt>
    <dgm:pt modelId="{D8328323-AD77-4BBF-A4CE-A209306B7835}" type="pres">
      <dgm:prSet presAssocID="{E7B9F717-BA05-4D36-951D-EC6BE589791F}" presName="childText" presStyleLbl="bgAcc1" presStyleIdx="1" presStyleCnt="10">
        <dgm:presLayoutVars>
          <dgm:bulletEnabled val="1"/>
        </dgm:presLayoutVars>
      </dgm:prSet>
      <dgm:spPr/>
      <dgm:t>
        <a:bodyPr/>
        <a:lstStyle/>
        <a:p>
          <a:endParaRPr lang="en-US"/>
        </a:p>
      </dgm:t>
    </dgm:pt>
    <dgm:pt modelId="{810982E0-A8D9-47D5-B158-748561CDBC8E}" type="pres">
      <dgm:prSet presAssocID="{2DEC4165-DCD8-47D5-B3FC-489F41B424C2}" presName="Name13" presStyleLbl="parChTrans1D2" presStyleIdx="2" presStyleCnt="10"/>
      <dgm:spPr/>
      <dgm:t>
        <a:bodyPr/>
        <a:lstStyle/>
        <a:p>
          <a:endParaRPr lang="en-US"/>
        </a:p>
      </dgm:t>
    </dgm:pt>
    <dgm:pt modelId="{673FA8EA-13C2-4292-BBBB-310CD1F04AA2}" type="pres">
      <dgm:prSet presAssocID="{B9B07736-5109-4D21-A72A-35B9DE97472E}" presName="childText" presStyleLbl="bgAcc1" presStyleIdx="2" presStyleCnt="10">
        <dgm:presLayoutVars>
          <dgm:bulletEnabled val="1"/>
        </dgm:presLayoutVars>
      </dgm:prSet>
      <dgm:spPr/>
      <dgm:t>
        <a:bodyPr/>
        <a:lstStyle/>
        <a:p>
          <a:endParaRPr lang="en-US"/>
        </a:p>
      </dgm:t>
    </dgm:pt>
    <dgm:pt modelId="{2E5D8B24-EF2D-492A-9ABC-88CA6978A3E8}" type="pres">
      <dgm:prSet presAssocID="{60B42B26-115C-4D96-AF6A-F0B2D68731AE}" presName="root" presStyleCnt="0"/>
      <dgm:spPr/>
    </dgm:pt>
    <dgm:pt modelId="{3F368804-6BA7-4953-BD08-8865F5821FA5}" type="pres">
      <dgm:prSet presAssocID="{60B42B26-115C-4D96-AF6A-F0B2D68731AE}" presName="rootComposite" presStyleCnt="0"/>
      <dgm:spPr/>
    </dgm:pt>
    <dgm:pt modelId="{72F40E8B-639D-4D2C-9FBF-26034AA181B9}" type="pres">
      <dgm:prSet presAssocID="{60B42B26-115C-4D96-AF6A-F0B2D68731AE}" presName="rootText" presStyleLbl="node1" presStyleIdx="1" presStyleCnt="4"/>
      <dgm:spPr/>
      <dgm:t>
        <a:bodyPr/>
        <a:lstStyle/>
        <a:p>
          <a:endParaRPr lang="en-US"/>
        </a:p>
      </dgm:t>
    </dgm:pt>
    <dgm:pt modelId="{E56F94DD-656B-4E1E-B096-5482D3DDA2AF}" type="pres">
      <dgm:prSet presAssocID="{60B42B26-115C-4D96-AF6A-F0B2D68731AE}" presName="rootConnector" presStyleLbl="node1" presStyleIdx="1" presStyleCnt="4"/>
      <dgm:spPr/>
      <dgm:t>
        <a:bodyPr/>
        <a:lstStyle/>
        <a:p>
          <a:endParaRPr lang="en-US"/>
        </a:p>
      </dgm:t>
    </dgm:pt>
    <dgm:pt modelId="{67D0BC56-5F07-4063-AE52-AE152F732738}" type="pres">
      <dgm:prSet presAssocID="{60B42B26-115C-4D96-AF6A-F0B2D68731AE}" presName="childShape" presStyleCnt="0"/>
      <dgm:spPr/>
    </dgm:pt>
    <dgm:pt modelId="{B8949153-E09D-47CD-8DF6-B469A68F02AB}" type="pres">
      <dgm:prSet presAssocID="{DCBC5ACE-3373-48DD-B78D-8C73E532B759}" presName="Name13" presStyleLbl="parChTrans1D2" presStyleIdx="3" presStyleCnt="10"/>
      <dgm:spPr/>
      <dgm:t>
        <a:bodyPr/>
        <a:lstStyle/>
        <a:p>
          <a:endParaRPr lang="en-US"/>
        </a:p>
      </dgm:t>
    </dgm:pt>
    <dgm:pt modelId="{50D68C77-73C4-480B-870C-B4F1B8986543}" type="pres">
      <dgm:prSet presAssocID="{3E20F237-3120-4D58-8E12-784D8F924A2A}" presName="childText" presStyleLbl="bgAcc1" presStyleIdx="3" presStyleCnt="10">
        <dgm:presLayoutVars>
          <dgm:bulletEnabled val="1"/>
        </dgm:presLayoutVars>
      </dgm:prSet>
      <dgm:spPr/>
      <dgm:t>
        <a:bodyPr/>
        <a:lstStyle/>
        <a:p>
          <a:endParaRPr lang="en-US"/>
        </a:p>
      </dgm:t>
    </dgm:pt>
    <dgm:pt modelId="{A7FFDFDC-03A2-439F-BE3C-AEDFA76A534F}" type="pres">
      <dgm:prSet presAssocID="{0B626CCE-812F-4BD0-8BA5-29A44B69DEDE}" presName="Name13" presStyleLbl="parChTrans1D2" presStyleIdx="4" presStyleCnt="10"/>
      <dgm:spPr/>
      <dgm:t>
        <a:bodyPr/>
        <a:lstStyle/>
        <a:p>
          <a:endParaRPr lang="en-US"/>
        </a:p>
      </dgm:t>
    </dgm:pt>
    <dgm:pt modelId="{29D3AF52-3EAA-4ACB-ADBB-0E64273FAA8E}" type="pres">
      <dgm:prSet presAssocID="{CF051AE5-6268-4A7D-9EFA-B6621D9AD10F}" presName="childText" presStyleLbl="bgAcc1" presStyleIdx="4" presStyleCnt="10">
        <dgm:presLayoutVars>
          <dgm:bulletEnabled val="1"/>
        </dgm:presLayoutVars>
      </dgm:prSet>
      <dgm:spPr/>
      <dgm:t>
        <a:bodyPr/>
        <a:lstStyle/>
        <a:p>
          <a:endParaRPr lang="en-US"/>
        </a:p>
      </dgm:t>
    </dgm:pt>
    <dgm:pt modelId="{3FB0A1E0-A06B-4500-95E7-8E64C2558DD8}" type="pres">
      <dgm:prSet presAssocID="{B2D1AE6D-ECD2-4F9D-8E9A-DE6EB7CEC0AE}" presName="root" presStyleCnt="0"/>
      <dgm:spPr/>
    </dgm:pt>
    <dgm:pt modelId="{D7EE4536-97FD-40FD-8841-B1E9D9D44943}" type="pres">
      <dgm:prSet presAssocID="{B2D1AE6D-ECD2-4F9D-8E9A-DE6EB7CEC0AE}" presName="rootComposite" presStyleCnt="0"/>
      <dgm:spPr/>
    </dgm:pt>
    <dgm:pt modelId="{5E1E329C-5621-44AF-A59F-020324B56347}" type="pres">
      <dgm:prSet presAssocID="{B2D1AE6D-ECD2-4F9D-8E9A-DE6EB7CEC0AE}" presName="rootText" presStyleLbl="node1" presStyleIdx="2" presStyleCnt="4"/>
      <dgm:spPr/>
      <dgm:t>
        <a:bodyPr/>
        <a:lstStyle/>
        <a:p>
          <a:endParaRPr lang="en-US"/>
        </a:p>
      </dgm:t>
    </dgm:pt>
    <dgm:pt modelId="{A7E7D292-4F4F-430F-A3C0-E9573F8D1738}" type="pres">
      <dgm:prSet presAssocID="{B2D1AE6D-ECD2-4F9D-8E9A-DE6EB7CEC0AE}" presName="rootConnector" presStyleLbl="node1" presStyleIdx="2" presStyleCnt="4"/>
      <dgm:spPr/>
      <dgm:t>
        <a:bodyPr/>
        <a:lstStyle/>
        <a:p>
          <a:endParaRPr lang="en-US"/>
        </a:p>
      </dgm:t>
    </dgm:pt>
    <dgm:pt modelId="{9052F3E8-E188-453F-A1B1-06C51000D334}" type="pres">
      <dgm:prSet presAssocID="{B2D1AE6D-ECD2-4F9D-8E9A-DE6EB7CEC0AE}" presName="childShape" presStyleCnt="0"/>
      <dgm:spPr/>
    </dgm:pt>
    <dgm:pt modelId="{A932E4AB-4C34-40FD-AC8D-DDB3266CB6C3}" type="pres">
      <dgm:prSet presAssocID="{3FEF785E-4D41-4924-9548-D4EAC9A52CE1}" presName="Name13" presStyleLbl="parChTrans1D2" presStyleIdx="5" presStyleCnt="10"/>
      <dgm:spPr/>
      <dgm:t>
        <a:bodyPr/>
        <a:lstStyle/>
        <a:p>
          <a:endParaRPr lang="en-US"/>
        </a:p>
      </dgm:t>
    </dgm:pt>
    <dgm:pt modelId="{3A995EFC-CEA0-4BCC-9852-C0C33FE99809}" type="pres">
      <dgm:prSet presAssocID="{00C4F583-9C87-4120-9916-C9B7AB9F0E7A}" presName="childText" presStyleLbl="bgAcc1" presStyleIdx="5" presStyleCnt="10">
        <dgm:presLayoutVars>
          <dgm:bulletEnabled val="1"/>
        </dgm:presLayoutVars>
      </dgm:prSet>
      <dgm:spPr/>
      <dgm:t>
        <a:bodyPr/>
        <a:lstStyle/>
        <a:p>
          <a:endParaRPr lang="en-US"/>
        </a:p>
      </dgm:t>
    </dgm:pt>
    <dgm:pt modelId="{0420FCAC-3812-4B05-998D-42338B09324F}" type="pres">
      <dgm:prSet presAssocID="{D7E7B8CD-FFAC-4259-A501-BB2E0C46954C}" presName="Name13" presStyleLbl="parChTrans1D2" presStyleIdx="6" presStyleCnt="10"/>
      <dgm:spPr/>
      <dgm:t>
        <a:bodyPr/>
        <a:lstStyle/>
        <a:p>
          <a:endParaRPr lang="en-US"/>
        </a:p>
      </dgm:t>
    </dgm:pt>
    <dgm:pt modelId="{5656A9BB-D824-4118-ACE6-ABBFAE98E449}" type="pres">
      <dgm:prSet presAssocID="{18C5D0E0-A502-4C04-8892-BCB05E779979}" presName="childText" presStyleLbl="bgAcc1" presStyleIdx="6" presStyleCnt="10">
        <dgm:presLayoutVars>
          <dgm:bulletEnabled val="1"/>
        </dgm:presLayoutVars>
      </dgm:prSet>
      <dgm:spPr/>
      <dgm:t>
        <a:bodyPr/>
        <a:lstStyle/>
        <a:p>
          <a:endParaRPr lang="en-US"/>
        </a:p>
      </dgm:t>
    </dgm:pt>
    <dgm:pt modelId="{7EA26057-E0CA-4708-9E7B-CDE717C880AA}" type="pres">
      <dgm:prSet presAssocID="{08B3D1A4-A21F-407D-A119-8890636B7CF8}" presName="root" presStyleCnt="0"/>
      <dgm:spPr/>
    </dgm:pt>
    <dgm:pt modelId="{331ADD60-96BC-4DE6-B223-9F46B9467F4B}" type="pres">
      <dgm:prSet presAssocID="{08B3D1A4-A21F-407D-A119-8890636B7CF8}" presName="rootComposite" presStyleCnt="0"/>
      <dgm:spPr/>
    </dgm:pt>
    <dgm:pt modelId="{CD07EBA7-03B8-4A66-AE25-41FF48FB1140}" type="pres">
      <dgm:prSet presAssocID="{08B3D1A4-A21F-407D-A119-8890636B7CF8}" presName="rootText" presStyleLbl="node1" presStyleIdx="3" presStyleCnt="4"/>
      <dgm:spPr/>
      <dgm:t>
        <a:bodyPr/>
        <a:lstStyle/>
        <a:p>
          <a:endParaRPr lang="en-US"/>
        </a:p>
      </dgm:t>
    </dgm:pt>
    <dgm:pt modelId="{EDA61020-58E3-4B79-80AC-7884C7239EE5}" type="pres">
      <dgm:prSet presAssocID="{08B3D1A4-A21F-407D-A119-8890636B7CF8}" presName="rootConnector" presStyleLbl="node1" presStyleIdx="3" presStyleCnt="4"/>
      <dgm:spPr/>
      <dgm:t>
        <a:bodyPr/>
        <a:lstStyle/>
        <a:p>
          <a:endParaRPr lang="en-US"/>
        </a:p>
      </dgm:t>
    </dgm:pt>
    <dgm:pt modelId="{CF6D9ECB-6E59-464F-95FE-14D957497F33}" type="pres">
      <dgm:prSet presAssocID="{08B3D1A4-A21F-407D-A119-8890636B7CF8}" presName="childShape" presStyleCnt="0"/>
      <dgm:spPr/>
    </dgm:pt>
    <dgm:pt modelId="{1BF667FF-3157-4A59-8844-F60B0060C448}" type="pres">
      <dgm:prSet presAssocID="{6A6025C9-8B5D-48B4-9622-BCE85BB9C22C}" presName="Name13" presStyleLbl="parChTrans1D2" presStyleIdx="7" presStyleCnt="10"/>
      <dgm:spPr/>
      <dgm:t>
        <a:bodyPr/>
        <a:lstStyle/>
        <a:p>
          <a:endParaRPr lang="en-US"/>
        </a:p>
      </dgm:t>
    </dgm:pt>
    <dgm:pt modelId="{939CDFEE-0741-4DC3-9A4E-9B1F042EF572}" type="pres">
      <dgm:prSet presAssocID="{54A97B9C-8049-42B6-BFC5-5630AC86A0EC}" presName="childText" presStyleLbl="bgAcc1" presStyleIdx="7" presStyleCnt="10">
        <dgm:presLayoutVars>
          <dgm:bulletEnabled val="1"/>
        </dgm:presLayoutVars>
      </dgm:prSet>
      <dgm:spPr/>
      <dgm:t>
        <a:bodyPr/>
        <a:lstStyle/>
        <a:p>
          <a:endParaRPr lang="en-US"/>
        </a:p>
      </dgm:t>
    </dgm:pt>
    <dgm:pt modelId="{E499839C-A37D-4FA6-AB62-3D7AD9E83F91}" type="pres">
      <dgm:prSet presAssocID="{133F629B-DF3E-4C7F-942C-554DF9E92C78}" presName="Name13" presStyleLbl="parChTrans1D2" presStyleIdx="8" presStyleCnt="10"/>
      <dgm:spPr/>
      <dgm:t>
        <a:bodyPr/>
        <a:lstStyle/>
        <a:p>
          <a:endParaRPr lang="en-US"/>
        </a:p>
      </dgm:t>
    </dgm:pt>
    <dgm:pt modelId="{F349FFDB-487B-4C91-B1C2-B16E77A6CDD1}" type="pres">
      <dgm:prSet presAssocID="{006F35E6-E57E-42D4-B1BD-BC3E0152D97B}" presName="childText" presStyleLbl="bgAcc1" presStyleIdx="8" presStyleCnt="10">
        <dgm:presLayoutVars>
          <dgm:bulletEnabled val="1"/>
        </dgm:presLayoutVars>
      </dgm:prSet>
      <dgm:spPr/>
      <dgm:t>
        <a:bodyPr/>
        <a:lstStyle/>
        <a:p>
          <a:endParaRPr lang="en-US"/>
        </a:p>
      </dgm:t>
    </dgm:pt>
    <dgm:pt modelId="{487289FF-6511-4428-A5C6-95F592371640}" type="pres">
      <dgm:prSet presAssocID="{19033224-4C2E-4585-88EC-0E7A2E762C34}" presName="Name13" presStyleLbl="parChTrans1D2" presStyleIdx="9" presStyleCnt="10"/>
      <dgm:spPr/>
      <dgm:t>
        <a:bodyPr/>
        <a:lstStyle/>
        <a:p>
          <a:endParaRPr lang="en-US"/>
        </a:p>
      </dgm:t>
    </dgm:pt>
    <dgm:pt modelId="{6C8EC036-615F-4BC3-9701-AA05E142F18D}" type="pres">
      <dgm:prSet presAssocID="{14DFB021-9824-4862-8098-C9393017ED03}" presName="childText" presStyleLbl="bgAcc1" presStyleIdx="9" presStyleCnt="10">
        <dgm:presLayoutVars>
          <dgm:bulletEnabled val="1"/>
        </dgm:presLayoutVars>
      </dgm:prSet>
      <dgm:spPr/>
      <dgm:t>
        <a:bodyPr/>
        <a:lstStyle/>
        <a:p>
          <a:endParaRPr lang="en-US"/>
        </a:p>
      </dgm:t>
    </dgm:pt>
  </dgm:ptLst>
  <dgm:cxnLst>
    <dgm:cxn modelId="{330284F9-1F1B-4572-AA7B-2624B56F57CD}" type="presOf" srcId="{14DFB021-9824-4862-8098-C9393017ED03}" destId="{6C8EC036-615F-4BC3-9701-AA05E142F18D}" srcOrd="0" destOrd="0" presId="urn:microsoft.com/office/officeart/2005/8/layout/hierarchy3"/>
    <dgm:cxn modelId="{6425F7E0-61B7-48E6-92C1-8BF57C2530E5}" type="presOf" srcId="{B2D1AE6D-ECD2-4F9D-8E9A-DE6EB7CEC0AE}" destId="{A7E7D292-4F4F-430F-A3C0-E9573F8D1738}" srcOrd="1" destOrd="0" presId="urn:microsoft.com/office/officeart/2005/8/layout/hierarchy3"/>
    <dgm:cxn modelId="{B8779117-020C-4D47-AC7E-5BE2F384A323}" type="presOf" srcId="{6B2851AC-B03C-4DC1-898E-76F6DCE522C2}" destId="{9AB5B3C5-E03D-4E63-88F0-396FFFE27897}" srcOrd="1" destOrd="0" presId="urn:microsoft.com/office/officeart/2005/8/layout/hierarchy3"/>
    <dgm:cxn modelId="{B736171D-5CCC-44CE-912E-21FA6AEA9D37}" type="presOf" srcId="{08B3D1A4-A21F-407D-A119-8890636B7CF8}" destId="{CD07EBA7-03B8-4A66-AE25-41FF48FB1140}" srcOrd="0" destOrd="0" presId="urn:microsoft.com/office/officeart/2005/8/layout/hierarchy3"/>
    <dgm:cxn modelId="{6423F7E2-4BFE-490D-A3EF-36FEDCB5586A}" srcId="{60B42B26-115C-4D96-AF6A-F0B2D68731AE}" destId="{CF051AE5-6268-4A7D-9EFA-B6621D9AD10F}" srcOrd="1" destOrd="0" parTransId="{0B626CCE-812F-4BD0-8BA5-29A44B69DEDE}" sibTransId="{01704C7B-726E-459C-A9E5-BBB735E2A3DA}"/>
    <dgm:cxn modelId="{D2366D84-F1EC-4ED3-84DF-6647037A16C2}" type="presOf" srcId="{08B3D1A4-A21F-407D-A119-8890636B7CF8}" destId="{EDA61020-58E3-4B79-80AC-7884C7239EE5}" srcOrd="1" destOrd="0" presId="urn:microsoft.com/office/officeart/2005/8/layout/hierarchy3"/>
    <dgm:cxn modelId="{9D854758-BE24-4DAF-9962-C363E8CC7398}" type="presOf" srcId="{2C9E13BE-D1EC-4B19-9828-B985470CBF68}" destId="{D8540C84-C3E0-4768-B2BB-D7A0E9E3000C}" srcOrd="0" destOrd="0" presId="urn:microsoft.com/office/officeart/2005/8/layout/hierarchy3"/>
    <dgm:cxn modelId="{E802F0D9-ECE7-4FEF-AB3B-C9EAE9DBA61F}" type="presOf" srcId="{DCBC5ACE-3373-48DD-B78D-8C73E532B759}" destId="{B8949153-E09D-47CD-8DF6-B469A68F02AB}" srcOrd="0" destOrd="0" presId="urn:microsoft.com/office/officeart/2005/8/layout/hierarchy3"/>
    <dgm:cxn modelId="{3D9C0589-8CE8-42D9-B712-26DE97F8B85C}" type="presOf" srcId="{006F35E6-E57E-42D4-B1BD-BC3E0152D97B}" destId="{F349FFDB-487B-4C91-B1C2-B16E77A6CDD1}" srcOrd="0" destOrd="0" presId="urn:microsoft.com/office/officeart/2005/8/layout/hierarchy3"/>
    <dgm:cxn modelId="{252881C1-81CF-446A-BAC0-99465E4611BC}" srcId="{B2D1AE6D-ECD2-4F9D-8E9A-DE6EB7CEC0AE}" destId="{00C4F583-9C87-4120-9916-C9B7AB9F0E7A}" srcOrd="0" destOrd="0" parTransId="{3FEF785E-4D41-4924-9548-D4EAC9A52CE1}" sibTransId="{85E9B1C9-63BC-4968-BC9B-8E32607D843D}"/>
    <dgm:cxn modelId="{BC9188DA-411E-4FD7-9B7B-D2D2DC8B6B59}" type="presOf" srcId="{60B42B26-115C-4D96-AF6A-F0B2D68731AE}" destId="{72F40E8B-639D-4D2C-9FBF-26034AA181B9}" srcOrd="0" destOrd="0" presId="urn:microsoft.com/office/officeart/2005/8/layout/hierarchy3"/>
    <dgm:cxn modelId="{042C06A6-4C18-4E08-9227-CD1F615AA77F}" type="presOf" srcId="{6A6025C9-8B5D-48B4-9622-BCE85BB9C22C}" destId="{1BF667FF-3157-4A59-8844-F60B0060C448}" srcOrd="0" destOrd="0" presId="urn:microsoft.com/office/officeart/2005/8/layout/hierarchy3"/>
    <dgm:cxn modelId="{BBA45E53-A229-4F1F-9F64-13490C9EB8D1}" srcId="{08B3D1A4-A21F-407D-A119-8890636B7CF8}" destId="{006F35E6-E57E-42D4-B1BD-BC3E0152D97B}" srcOrd="1" destOrd="0" parTransId="{133F629B-DF3E-4C7F-942C-554DF9E92C78}" sibTransId="{4571DD6A-48F5-43AF-AA3D-FE71ACAC5DFB}"/>
    <dgm:cxn modelId="{03658A37-102D-44D2-B833-95C34CBBF9BF}" type="presOf" srcId="{D1A1A7C1-F0C1-43E0-BF5B-0DE33CC3563E}" destId="{0A2E855A-3C00-4684-9676-9F5278B6F76B}" srcOrd="0" destOrd="0" presId="urn:microsoft.com/office/officeart/2005/8/layout/hierarchy3"/>
    <dgm:cxn modelId="{4BCA70A6-0259-4C2C-9245-82A5D4910201}" srcId="{12909108-98D5-42CA-B5CA-1706DFCB30AF}" destId="{6B2851AC-B03C-4DC1-898E-76F6DCE522C2}" srcOrd="0" destOrd="0" parTransId="{8790B8CB-3823-4F29-A0FA-B007F588EB1D}" sibTransId="{03594E96-8B7F-459F-9EBE-9801C7B0D8C5}"/>
    <dgm:cxn modelId="{6FFBA611-56EA-4C65-AF34-DE97AB4D96B8}" type="presOf" srcId="{00C4F583-9C87-4120-9916-C9B7AB9F0E7A}" destId="{3A995EFC-CEA0-4BCC-9852-C0C33FE99809}" srcOrd="0" destOrd="0" presId="urn:microsoft.com/office/officeart/2005/8/layout/hierarchy3"/>
    <dgm:cxn modelId="{228F412C-4C31-451C-A92D-BCD0E2CBDC9F}" type="presOf" srcId="{E7B9F717-BA05-4D36-951D-EC6BE589791F}" destId="{D8328323-AD77-4BBF-A4CE-A209306B7835}" srcOrd="0" destOrd="0" presId="urn:microsoft.com/office/officeart/2005/8/layout/hierarchy3"/>
    <dgm:cxn modelId="{1CF0256B-2204-4741-B6A0-DBBF4CD571E9}" type="presOf" srcId="{0B626CCE-812F-4BD0-8BA5-29A44B69DEDE}" destId="{A7FFDFDC-03A2-439F-BE3C-AEDFA76A534F}" srcOrd="0" destOrd="0" presId="urn:microsoft.com/office/officeart/2005/8/layout/hierarchy3"/>
    <dgm:cxn modelId="{A77DAAF6-9DAD-4D6A-8641-F91F57BEBB4B}" type="presOf" srcId="{60B42B26-115C-4D96-AF6A-F0B2D68731AE}" destId="{E56F94DD-656B-4E1E-B096-5482D3DDA2AF}" srcOrd="1" destOrd="0" presId="urn:microsoft.com/office/officeart/2005/8/layout/hierarchy3"/>
    <dgm:cxn modelId="{FBBABC58-15FD-4BC1-947D-4983DFE27CBF}" type="presOf" srcId="{255CB6B6-877D-44C6-819C-0702D481A8AB}" destId="{EC522E9D-7B09-4DED-B9C5-71CAF7B3BF47}" srcOrd="0" destOrd="0" presId="urn:microsoft.com/office/officeart/2005/8/layout/hierarchy3"/>
    <dgm:cxn modelId="{CE899D38-6AEB-421A-9099-12951B4F11F8}" srcId="{60B42B26-115C-4D96-AF6A-F0B2D68731AE}" destId="{3E20F237-3120-4D58-8E12-784D8F924A2A}" srcOrd="0" destOrd="0" parTransId="{DCBC5ACE-3373-48DD-B78D-8C73E532B759}" sibTransId="{4BB13879-C8DD-4189-9EA0-BC3940EB2E70}"/>
    <dgm:cxn modelId="{591A87F4-FE03-491F-9EC0-D786EBE57514}" type="presOf" srcId="{D7E7B8CD-FFAC-4259-A501-BB2E0C46954C}" destId="{0420FCAC-3812-4B05-998D-42338B09324F}" srcOrd="0" destOrd="0" presId="urn:microsoft.com/office/officeart/2005/8/layout/hierarchy3"/>
    <dgm:cxn modelId="{AAB26380-9CC0-4998-8511-4DC03AE9DDAB}" srcId="{08B3D1A4-A21F-407D-A119-8890636B7CF8}" destId="{14DFB021-9824-4862-8098-C9393017ED03}" srcOrd="2" destOrd="0" parTransId="{19033224-4C2E-4585-88EC-0E7A2E762C34}" sibTransId="{174F1EF1-7DA7-4E77-A19E-086A83CAEA29}"/>
    <dgm:cxn modelId="{FA6F2D07-1A7C-43C3-A518-92FDB363C13A}" type="presOf" srcId="{B9B07736-5109-4D21-A72A-35B9DE97472E}" destId="{673FA8EA-13C2-4292-BBBB-310CD1F04AA2}" srcOrd="0" destOrd="0" presId="urn:microsoft.com/office/officeart/2005/8/layout/hierarchy3"/>
    <dgm:cxn modelId="{A8809420-65FE-4DBB-A28A-22746B2E883A}" type="presOf" srcId="{18C5D0E0-A502-4C04-8892-BCB05E779979}" destId="{5656A9BB-D824-4118-ACE6-ABBFAE98E449}" srcOrd="0" destOrd="0" presId="urn:microsoft.com/office/officeart/2005/8/layout/hierarchy3"/>
    <dgm:cxn modelId="{4B5C8915-9FF8-4FBD-9ABA-816FE86D6699}" srcId="{12909108-98D5-42CA-B5CA-1706DFCB30AF}" destId="{B2D1AE6D-ECD2-4F9D-8E9A-DE6EB7CEC0AE}" srcOrd="2" destOrd="0" parTransId="{30CD32C7-FD98-4809-B11E-8F3439CF951B}" sibTransId="{97D2C9B7-5D9E-4C81-9640-21BB3B6540D2}"/>
    <dgm:cxn modelId="{6B0C81A5-6B1F-4F12-ABB7-4333E8CE48A4}" srcId="{6B2851AC-B03C-4DC1-898E-76F6DCE522C2}" destId="{B9B07736-5109-4D21-A72A-35B9DE97472E}" srcOrd="2" destOrd="0" parTransId="{2DEC4165-DCD8-47D5-B3FC-489F41B424C2}" sibTransId="{5DC293EB-50C0-4DD8-85D6-97CB37C75C30}"/>
    <dgm:cxn modelId="{26636786-451C-47F8-ACF2-CD6233872293}" srcId="{6B2851AC-B03C-4DC1-898E-76F6DCE522C2}" destId="{2C9E13BE-D1EC-4B19-9828-B985470CBF68}" srcOrd="0" destOrd="0" parTransId="{255CB6B6-877D-44C6-819C-0702D481A8AB}" sibTransId="{F44CF8F8-5923-4991-9298-96A9F3D2F5AA}"/>
    <dgm:cxn modelId="{8039404E-6869-49ED-B6F3-EABE312D74F6}" type="presOf" srcId="{133F629B-DF3E-4C7F-942C-554DF9E92C78}" destId="{E499839C-A37D-4FA6-AB62-3D7AD9E83F91}" srcOrd="0" destOrd="0" presId="urn:microsoft.com/office/officeart/2005/8/layout/hierarchy3"/>
    <dgm:cxn modelId="{DA7AA7FC-AAC8-499F-9629-FEB9087DA891}" srcId="{B2D1AE6D-ECD2-4F9D-8E9A-DE6EB7CEC0AE}" destId="{18C5D0E0-A502-4C04-8892-BCB05E779979}" srcOrd="1" destOrd="0" parTransId="{D7E7B8CD-FFAC-4259-A501-BB2E0C46954C}" sibTransId="{471113A7-75A8-4ED3-B950-9EE255CF2473}"/>
    <dgm:cxn modelId="{698C14D8-C0DB-4770-A65A-7E7FAB844513}" type="presOf" srcId="{B2D1AE6D-ECD2-4F9D-8E9A-DE6EB7CEC0AE}" destId="{5E1E329C-5621-44AF-A59F-020324B56347}" srcOrd="0" destOrd="0" presId="urn:microsoft.com/office/officeart/2005/8/layout/hierarchy3"/>
    <dgm:cxn modelId="{410FBED4-E876-4043-B295-D69855E22D86}" type="presOf" srcId="{2DEC4165-DCD8-47D5-B3FC-489F41B424C2}" destId="{810982E0-A8D9-47D5-B158-748561CDBC8E}" srcOrd="0" destOrd="0" presId="urn:microsoft.com/office/officeart/2005/8/layout/hierarchy3"/>
    <dgm:cxn modelId="{C6D5EA34-E885-475A-B9C9-D74E594FB239}" type="presOf" srcId="{3FEF785E-4D41-4924-9548-D4EAC9A52CE1}" destId="{A932E4AB-4C34-40FD-AC8D-DDB3266CB6C3}" srcOrd="0" destOrd="0" presId="urn:microsoft.com/office/officeart/2005/8/layout/hierarchy3"/>
    <dgm:cxn modelId="{77C010C9-F18A-48D2-86D9-113EECE7A3F0}" type="presOf" srcId="{19033224-4C2E-4585-88EC-0E7A2E762C34}" destId="{487289FF-6511-4428-A5C6-95F592371640}" srcOrd="0" destOrd="0" presId="urn:microsoft.com/office/officeart/2005/8/layout/hierarchy3"/>
    <dgm:cxn modelId="{762F62CE-9D28-4D0A-A560-88C071DBD00C}" srcId="{12909108-98D5-42CA-B5CA-1706DFCB30AF}" destId="{60B42B26-115C-4D96-AF6A-F0B2D68731AE}" srcOrd="1" destOrd="0" parTransId="{F2FF9558-C6BB-4031-ABEB-E95C5FBFFB82}" sibTransId="{98740836-0EB6-48F5-AA6C-19183DA42AAB}"/>
    <dgm:cxn modelId="{29555B20-F5A2-4C03-941F-91310AD915A5}" srcId="{08B3D1A4-A21F-407D-A119-8890636B7CF8}" destId="{54A97B9C-8049-42B6-BFC5-5630AC86A0EC}" srcOrd="0" destOrd="0" parTransId="{6A6025C9-8B5D-48B4-9622-BCE85BB9C22C}" sibTransId="{34AD4109-47A9-4EDC-9D95-8E1F20AC907B}"/>
    <dgm:cxn modelId="{C1679F92-01F8-4EA1-AAD3-CC7C05749F35}" type="presOf" srcId="{CF051AE5-6268-4A7D-9EFA-B6621D9AD10F}" destId="{29D3AF52-3EAA-4ACB-ADBB-0E64273FAA8E}" srcOrd="0" destOrd="0" presId="urn:microsoft.com/office/officeart/2005/8/layout/hierarchy3"/>
    <dgm:cxn modelId="{0B037313-552B-4227-8CFE-A02F8B3EEEB7}" srcId="{6B2851AC-B03C-4DC1-898E-76F6DCE522C2}" destId="{E7B9F717-BA05-4D36-951D-EC6BE589791F}" srcOrd="1" destOrd="0" parTransId="{D1A1A7C1-F0C1-43E0-BF5B-0DE33CC3563E}" sibTransId="{83EFB37E-82B6-4C16-BC6F-13A32A4C692B}"/>
    <dgm:cxn modelId="{F0BDB846-72A2-4845-B949-3D34D44B202D}" type="presOf" srcId="{54A97B9C-8049-42B6-BFC5-5630AC86A0EC}" destId="{939CDFEE-0741-4DC3-9A4E-9B1F042EF572}" srcOrd="0" destOrd="0" presId="urn:microsoft.com/office/officeart/2005/8/layout/hierarchy3"/>
    <dgm:cxn modelId="{2A9B1D96-A904-4769-922D-6A265B2ACEE7}" srcId="{12909108-98D5-42CA-B5CA-1706DFCB30AF}" destId="{08B3D1A4-A21F-407D-A119-8890636B7CF8}" srcOrd="3" destOrd="0" parTransId="{6A144665-5D31-40C3-8782-F60176EE8EEE}" sibTransId="{3B3E51CD-CD13-4490-8B56-8ED347780F20}"/>
    <dgm:cxn modelId="{AE5253B5-5058-4AB2-B3C3-E70F1133B0CA}" type="presOf" srcId="{3E20F237-3120-4D58-8E12-784D8F924A2A}" destId="{50D68C77-73C4-480B-870C-B4F1B8986543}" srcOrd="0" destOrd="0" presId="urn:microsoft.com/office/officeart/2005/8/layout/hierarchy3"/>
    <dgm:cxn modelId="{420737C1-07BC-4479-970A-AEDF40E25F54}" type="presOf" srcId="{12909108-98D5-42CA-B5CA-1706DFCB30AF}" destId="{7BDFD1D9-444F-422E-852F-D99DD5873725}" srcOrd="0" destOrd="0" presId="urn:microsoft.com/office/officeart/2005/8/layout/hierarchy3"/>
    <dgm:cxn modelId="{501DB2C1-89B6-4980-AD70-88AD9538B125}" type="presOf" srcId="{6B2851AC-B03C-4DC1-898E-76F6DCE522C2}" destId="{F1CB1EBE-E72D-4D07-AFE3-E3CEA2BF9BF0}" srcOrd="0" destOrd="0" presId="urn:microsoft.com/office/officeart/2005/8/layout/hierarchy3"/>
    <dgm:cxn modelId="{5E3601A9-3BBB-46C5-8B28-EC00936418F7}" type="presParOf" srcId="{7BDFD1D9-444F-422E-852F-D99DD5873725}" destId="{2174D05D-B3BC-4865-8F5E-57880D1EFFCF}" srcOrd="0" destOrd="0" presId="urn:microsoft.com/office/officeart/2005/8/layout/hierarchy3"/>
    <dgm:cxn modelId="{4B7D5707-7580-4C65-BC2A-E18942531560}" type="presParOf" srcId="{2174D05D-B3BC-4865-8F5E-57880D1EFFCF}" destId="{B70D997D-46F9-4FB4-A433-B6D35C95C3AB}" srcOrd="0" destOrd="0" presId="urn:microsoft.com/office/officeart/2005/8/layout/hierarchy3"/>
    <dgm:cxn modelId="{7237F848-9051-4513-99C0-AA211C203B78}" type="presParOf" srcId="{B70D997D-46F9-4FB4-A433-B6D35C95C3AB}" destId="{F1CB1EBE-E72D-4D07-AFE3-E3CEA2BF9BF0}" srcOrd="0" destOrd="0" presId="urn:microsoft.com/office/officeart/2005/8/layout/hierarchy3"/>
    <dgm:cxn modelId="{F0D92C59-42AB-4E8D-9086-274894E508DE}" type="presParOf" srcId="{B70D997D-46F9-4FB4-A433-B6D35C95C3AB}" destId="{9AB5B3C5-E03D-4E63-88F0-396FFFE27897}" srcOrd="1" destOrd="0" presId="urn:microsoft.com/office/officeart/2005/8/layout/hierarchy3"/>
    <dgm:cxn modelId="{A4D173E6-F2B3-43E1-BD5C-C3C068FB7EB8}" type="presParOf" srcId="{2174D05D-B3BC-4865-8F5E-57880D1EFFCF}" destId="{F32A5E69-63A2-4863-932D-394ACEAC1303}" srcOrd="1" destOrd="0" presId="urn:microsoft.com/office/officeart/2005/8/layout/hierarchy3"/>
    <dgm:cxn modelId="{3FBEF0BF-C5D7-4495-AF78-3239DA94D6EB}" type="presParOf" srcId="{F32A5E69-63A2-4863-932D-394ACEAC1303}" destId="{EC522E9D-7B09-4DED-B9C5-71CAF7B3BF47}" srcOrd="0" destOrd="0" presId="urn:microsoft.com/office/officeart/2005/8/layout/hierarchy3"/>
    <dgm:cxn modelId="{60C0B107-E561-4A28-9FE8-2CE8BE8E706C}" type="presParOf" srcId="{F32A5E69-63A2-4863-932D-394ACEAC1303}" destId="{D8540C84-C3E0-4768-B2BB-D7A0E9E3000C}" srcOrd="1" destOrd="0" presId="urn:microsoft.com/office/officeart/2005/8/layout/hierarchy3"/>
    <dgm:cxn modelId="{98387ADD-327D-40E8-8670-F894C65923AB}" type="presParOf" srcId="{F32A5E69-63A2-4863-932D-394ACEAC1303}" destId="{0A2E855A-3C00-4684-9676-9F5278B6F76B}" srcOrd="2" destOrd="0" presId="urn:microsoft.com/office/officeart/2005/8/layout/hierarchy3"/>
    <dgm:cxn modelId="{37B09D4E-F895-4863-B160-8F8F521FF42F}" type="presParOf" srcId="{F32A5E69-63A2-4863-932D-394ACEAC1303}" destId="{D8328323-AD77-4BBF-A4CE-A209306B7835}" srcOrd="3" destOrd="0" presId="urn:microsoft.com/office/officeart/2005/8/layout/hierarchy3"/>
    <dgm:cxn modelId="{189D8067-68BC-4564-B2BB-F3C3E5E7CDC9}" type="presParOf" srcId="{F32A5E69-63A2-4863-932D-394ACEAC1303}" destId="{810982E0-A8D9-47D5-B158-748561CDBC8E}" srcOrd="4" destOrd="0" presId="urn:microsoft.com/office/officeart/2005/8/layout/hierarchy3"/>
    <dgm:cxn modelId="{CF1C3021-7B41-45F4-8E58-D18347770DFC}" type="presParOf" srcId="{F32A5E69-63A2-4863-932D-394ACEAC1303}" destId="{673FA8EA-13C2-4292-BBBB-310CD1F04AA2}" srcOrd="5" destOrd="0" presId="urn:microsoft.com/office/officeart/2005/8/layout/hierarchy3"/>
    <dgm:cxn modelId="{D44E9107-84B9-4996-AC3D-2A9B5025DD22}" type="presParOf" srcId="{7BDFD1D9-444F-422E-852F-D99DD5873725}" destId="{2E5D8B24-EF2D-492A-9ABC-88CA6978A3E8}" srcOrd="1" destOrd="0" presId="urn:microsoft.com/office/officeart/2005/8/layout/hierarchy3"/>
    <dgm:cxn modelId="{05F3CBCF-9DF6-4987-BDF1-5F6CAA75AD8B}" type="presParOf" srcId="{2E5D8B24-EF2D-492A-9ABC-88CA6978A3E8}" destId="{3F368804-6BA7-4953-BD08-8865F5821FA5}" srcOrd="0" destOrd="0" presId="urn:microsoft.com/office/officeart/2005/8/layout/hierarchy3"/>
    <dgm:cxn modelId="{FF225C97-4755-42AE-98E0-C63F6130A931}" type="presParOf" srcId="{3F368804-6BA7-4953-BD08-8865F5821FA5}" destId="{72F40E8B-639D-4D2C-9FBF-26034AA181B9}" srcOrd="0" destOrd="0" presId="urn:microsoft.com/office/officeart/2005/8/layout/hierarchy3"/>
    <dgm:cxn modelId="{62274746-DB57-4E8E-BFC3-2CCF5ACEF78B}" type="presParOf" srcId="{3F368804-6BA7-4953-BD08-8865F5821FA5}" destId="{E56F94DD-656B-4E1E-B096-5482D3DDA2AF}" srcOrd="1" destOrd="0" presId="urn:microsoft.com/office/officeart/2005/8/layout/hierarchy3"/>
    <dgm:cxn modelId="{8ABF5B5E-85E1-4C36-91DC-EA1DECAD1F37}" type="presParOf" srcId="{2E5D8B24-EF2D-492A-9ABC-88CA6978A3E8}" destId="{67D0BC56-5F07-4063-AE52-AE152F732738}" srcOrd="1" destOrd="0" presId="urn:microsoft.com/office/officeart/2005/8/layout/hierarchy3"/>
    <dgm:cxn modelId="{07DAA06E-D5C0-4478-9444-3E7262DBC4C7}" type="presParOf" srcId="{67D0BC56-5F07-4063-AE52-AE152F732738}" destId="{B8949153-E09D-47CD-8DF6-B469A68F02AB}" srcOrd="0" destOrd="0" presId="urn:microsoft.com/office/officeart/2005/8/layout/hierarchy3"/>
    <dgm:cxn modelId="{84280E19-F1F1-4C39-9DE1-264137A97272}" type="presParOf" srcId="{67D0BC56-5F07-4063-AE52-AE152F732738}" destId="{50D68C77-73C4-480B-870C-B4F1B8986543}" srcOrd="1" destOrd="0" presId="urn:microsoft.com/office/officeart/2005/8/layout/hierarchy3"/>
    <dgm:cxn modelId="{AA272025-C9A1-4851-B3DD-054014EC9F26}" type="presParOf" srcId="{67D0BC56-5F07-4063-AE52-AE152F732738}" destId="{A7FFDFDC-03A2-439F-BE3C-AEDFA76A534F}" srcOrd="2" destOrd="0" presId="urn:microsoft.com/office/officeart/2005/8/layout/hierarchy3"/>
    <dgm:cxn modelId="{98C77501-E02B-4CC5-B130-70B0C14E7839}" type="presParOf" srcId="{67D0BC56-5F07-4063-AE52-AE152F732738}" destId="{29D3AF52-3EAA-4ACB-ADBB-0E64273FAA8E}" srcOrd="3" destOrd="0" presId="urn:microsoft.com/office/officeart/2005/8/layout/hierarchy3"/>
    <dgm:cxn modelId="{0556488C-229D-4D00-91C2-79BE2F076916}" type="presParOf" srcId="{7BDFD1D9-444F-422E-852F-D99DD5873725}" destId="{3FB0A1E0-A06B-4500-95E7-8E64C2558DD8}" srcOrd="2" destOrd="0" presId="urn:microsoft.com/office/officeart/2005/8/layout/hierarchy3"/>
    <dgm:cxn modelId="{4D61697A-CD07-4BD5-AA1D-7D9FD32A654D}" type="presParOf" srcId="{3FB0A1E0-A06B-4500-95E7-8E64C2558DD8}" destId="{D7EE4536-97FD-40FD-8841-B1E9D9D44943}" srcOrd="0" destOrd="0" presId="urn:microsoft.com/office/officeart/2005/8/layout/hierarchy3"/>
    <dgm:cxn modelId="{856DE39A-C20B-4195-BFD5-4067C080471F}" type="presParOf" srcId="{D7EE4536-97FD-40FD-8841-B1E9D9D44943}" destId="{5E1E329C-5621-44AF-A59F-020324B56347}" srcOrd="0" destOrd="0" presId="urn:microsoft.com/office/officeart/2005/8/layout/hierarchy3"/>
    <dgm:cxn modelId="{E44C2C40-0590-432C-BDE9-A73F7E466B6D}" type="presParOf" srcId="{D7EE4536-97FD-40FD-8841-B1E9D9D44943}" destId="{A7E7D292-4F4F-430F-A3C0-E9573F8D1738}" srcOrd="1" destOrd="0" presId="urn:microsoft.com/office/officeart/2005/8/layout/hierarchy3"/>
    <dgm:cxn modelId="{AFC9AA41-0D19-494F-8574-8510CC1855BA}" type="presParOf" srcId="{3FB0A1E0-A06B-4500-95E7-8E64C2558DD8}" destId="{9052F3E8-E188-453F-A1B1-06C51000D334}" srcOrd="1" destOrd="0" presId="urn:microsoft.com/office/officeart/2005/8/layout/hierarchy3"/>
    <dgm:cxn modelId="{1CA1B411-C5D5-4E89-A9D9-11E3D97553BA}" type="presParOf" srcId="{9052F3E8-E188-453F-A1B1-06C51000D334}" destId="{A932E4AB-4C34-40FD-AC8D-DDB3266CB6C3}" srcOrd="0" destOrd="0" presId="urn:microsoft.com/office/officeart/2005/8/layout/hierarchy3"/>
    <dgm:cxn modelId="{5B6FB353-2A7C-4A4F-8485-2D5FEAFF6CDB}" type="presParOf" srcId="{9052F3E8-E188-453F-A1B1-06C51000D334}" destId="{3A995EFC-CEA0-4BCC-9852-C0C33FE99809}" srcOrd="1" destOrd="0" presId="urn:microsoft.com/office/officeart/2005/8/layout/hierarchy3"/>
    <dgm:cxn modelId="{B757C3A8-4269-48FA-81AD-43A267B8CD2F}" type="presParOf" srcId="{9052F3E8-E188-453F-A1B1-06C51000D334}" destId="{0420FCAC-3812-4B05-998D-42338B09324F}" srcOrd="2" destOrd="0" presId="urn:microsoft.com/office/officeart/2005/8/layout/hierarchy3"/>
    <dgm:cxn modelId="{E63D6265-7B16-442E-9990-89994E31FCD6}" type="presParOf" srcId="{9052F3E8-E188-453F-A1B1-06C51000D334}" destId="{5656A9BB-D824-4118-ACE6-ABBFAE98E449}" srcOrd="3" destOrd="0" presId="urn:microsoft.com/office/officeart/2005/8/layout/hierarchy3"/>
    <dgm:cxn modelId="{D32B571D-337F-4F46-9878-AB2C393AC193}" type="presParOf" srcId="{7BDFD1D9-444F-422E-852F-D99DD5873725}" destId="{7EA26057-E0CA-4708-9E7B-CDE717C880AA}" srcOrd="3" destOrd="0" presId="urn:microsoft.com/office/officeart/2005/8/layout/hierarchy3"/>
    <dgm:cxn modelId="{7E567CB9-2463-4329-BA8A-FF72E013EA4F}" type="presParOf" srcId="{7EA26057-E0CA-4708-9E7B-CDE717C880AA}" destId="{331ADD60-96BC-4DE6-B223-9F46B9467F4B}" srcOrd="0" destOrd="0" presId="urn:microsoft.com/office/officeart/2005/8/layout/hierarchy3"/>
    <dgm:cxn modelId="{88CDA1CA-2882-46E6-BAA2-EEEFE8693048}" type="presParOf" srcId="{331ADD60-96BC-4DE6-B223-9F46B9467F4B}" destId="{CD07EBA7-03B8-4A66-AE25-41FF48FB1140}" srcOrd="0" destOrd="0" presId="urn:microsoft.com/office/officeart/2005/8/layout/hierarchy3"/>
    <dgm:cxn modelId="{05FB4548-9833-42A6-B213-9C3239905D2C}" type="presParOf" srcId="{331ADD60-96BC-4DE6-B223-9F46B9467F4B}" destId="{EDA61020-58E3-4B79-80AC-7884C7239EE5}" srcOrd="1" destOrd="0" presId="urn:microsoft.com/office/officeart/2005/8/layout/hierarchy3"/>
    <dgm:cxn modelId="{5E9D878A-E131-4CCC-B9FD-A1FA241087D5}" type="presParOf" srcId="{7EA26057-E0CA-4708-9E7B-CDE717C880AA}" destId="{CF6D9ECB-6E59-464F-95FE-14D957497F33}" srcOrd="1" destOrd="0" presId="urn:microsoft.com/office/officeart/2005/8/layout/hierarchy3"/>
    <dgm:cxn modelId="{BF420B85-D514-41B9-84DE-55766C3A207C}" type="presParOf" srcId="{CF6D9ECB-6E59-464F-95FE-14D957497F33}" destId="{1BF667FF-3157-4A59-8844-F60B0060C448}" srcOrd="0" destOrd="0" presId="urn:microsoft.com/office/officeart/2005/8/layout/hierarchy3"/>
    <dgm:cxn modelId="{013B034D-B42F-4218-AAF9-15F216272FCB}" type="presParOf" srcId="{CF6D9ECB-6E59-464F-95FE-14D957497F33}" destId="{939CDFEE-0741-4DC3-9A4E-9B1F042EF572}" srcOrd="1" destOrd="0" presId="urn:microsoft.com/office/officeart/2005/8/layout/hierarchy3"/>
    <dgm:cxn modelId="{1EC96762-CBBC-4CC6-AE5C-008DF73DBBAF}" type="presParOf" srcId="{CF6D9ECB-6E59-464F-95FE-14D957497F33}" destId="{E499839C-A37D-4FA6-AB62-3D7AD9E83F91}" srcOrd="2" destOrd="0" presId="urn:microsoft.com/office/officeart/2005/8/layout/hierarchy3"/>
    <dgm:cxn modelId="{E5C0CBE7-9FDA-4BBE-8374-96631C3072C6}" type="presParOf" srcId="{CF6D9ECB-6E59-464F-95FE-14D957497F33}" destId="{F349FFDB-487B-4C91-B1C2-B16E77A6CDD1}" srcOrd="3" destOrd="0" presId="urn:microsoft.com/office/officeart/2005/8/layout/hierarchy3"/>
    <dgm:cxn modelId="{F3DA8315-D0B6-49C2-BD81-FA93437BDA66}" type="presParOf" srcId="{CF6D9ECB-6E59-464F-95FE-14D957497F33}" destId="{487289FF-6511-4428-A5C6-95F592371640}" srcOrd="4" destOrd="0" presId="urn:microsoft.com/office/officeart/2005/8/layout/hierarchy3"/>
    <dgm:cxn modelId="{56067C13-5B0A-419A-B018-61994A61080E}" type="presParOf" srcId="{CF6D9ECB-6E59-464F-95FE-14D957497F33}" destId="{6C8EC036-615F-4BC3-9701-AA05E142F18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E0DC2-8CF1-4E97-B9C5-4B05042D4D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E"/>
        </a:p>
      </dgm:t>
    </dgm:pt>
    <dgm:pt modelId="{4D78472A-3E58-44B4-89EA-E439D6F9E26F}">
      <dgm:prSet phldrT="[Text]" custT="1"/>
      <dgm:spPr/>
      <dgm:t>
        <a:bodyPr/>
        <a:lstStyle/>
        <a:p>
          <a:pPr algn="ctr"/>
          <a:r>
            <a:rPr lang="en-IE" sz="2400" b="0" dirty="0" smtClean="0">
              <a:solidFill>
                <a:schemeClr val="accent3">
                  <a:lumMod val="60000"/>
                  <a:lumOff val="40000"/>
                </a:schemeClr>
              </a:solidFill>
              <a:effectLst>
                <a:outerShdw blurRad="38100" dist="38100" dir="2700000" algn="tl">
                  <a:srgbClr val="000000">
                    <a:alpha val="43137"/>
                  </a:srgbClr>
                </a:outerShdw>
              </a:effectLst>
            </a:rPr>
            <a:t>Planning </a:t>
          </a:r>
        </a:p>
        <a:p>
          <a:pPr algn="ctr"/>
          <a:r>
            <a:rPr lang="en-IE" sz="1600" i="1" dirty="0" smtClean="0"/>
            <a:t>(</a:t>
          </a:r>
          <a:r>
            <a:rPr lang="en-IE" sz="1600" i="1" dirty="0"/>
            <a:t>Pre Procurement)</a:t>
          </a:r>
        </a:p>
      </dgm:t>
    </dgm:pt>
    <dgm:pt modelId="{A4578E25-1972-409E-ACBF-B0607FE4820E}" type="parTrans" cxnId="{5120D4FE-14CF-414B-B1B8-08D1403A56E5}">
      <dgm:prSet/>
      <dgm:spPr/>
      <dgm:t>
        <a:bodyPr/>
        <a:lstStyle/>
        <a:p>
          <a:endParaRPr lang="en-IE"/>
        </a:p>
      </dgm:t>
    </dgm:pt>
    <dgm:pt modelId="{98B00A32-41A0-4B0C-BF07-195C9ED1CBBE}" type="sibTrans" cxnId="{5120D4FE-14CF-414B-B1B8-08D1403A56E5}">
      <dgm:prSet/>
      <dgm:spPr/>
      <dgm:t>
        <a:bodyPr/>
        <a:lstStyle/>
        <a:p>
          <a:endParaRPr lang="en-IE"/>
        </a:p>
      </dgm:t>
    </dgm:pt>
    <dgm:pt modelId="{B2F2138C-98D8-4082-85D4-EB303A86B15A}">
      <dgm:prSet phldrT="[Text]" custT="1"/>
      <dgm:spPr/>
      <dgm:t>
        <a:bodyPr/>
        <a:lstStyle/>
        <a:p>
          <a:r>
            <a:rPr lang="en-IE" sz="1400" dirty="0">
              <a:solidFill>
                <a:schemeClr val="accent5">
                  <a:lumMod val="75000"/>
                </a:schemeClr>
              </a:solidFill>
            </a:rPr>
            <a:t>Preliminary and/or detailed appraisal </a:t>
          </a:r>
          <a:r>
            <a:rPr lang="en-IE" sz="1400" dirty="0" smtClean="0">
              <a:solidFill>
                <a:schemeClr val="accent5">
                  <a:lumMod val="75000"/>
                </a:schemeClr>
              </a:solidFill>
            </a:rPr>
            <a:t>undertaken (inc. PPP assessment)</a:t>
          </a:r>
          <a:endParaRPr lang="en-IE" sz="1400" dirty="0">
            <a:solidFill>
              <a:schemeClr val="accent5">
                <a:lumMod val="75000"/>
              </a:schemeClr>
            </a:solidFill>
          </a:endParaRPr>
        </a:p>
      </dgm:t>
    </dgm:pt>
    <dgm:pt modelId="{8F3A00C9-9C98-433B-A6AF-A9DD5150497C}" type="parTrans" cxnId="{102C3622-6850-4E6D-9390-8D0DD3E2C734}">
      <dgm:prSet/>
      <dgm:spPr/>
      <dgm:t>
        <a:bodyPr/>
        <a:lstStyle/>
        <a:p>
          <a:endParaRPr lang="en-IE"/>
        </a:p>
      </dgm:t>
    </dgm:pt>
    <dgm:pt modelId="{CF778B1A-B6D9-42ED-9A59-6F6172C753F2}" type="sibTrans" cxnId="{102C3622-6850-4E6D-9390-8D0DD3E2C734}">
      <dgm:prSet/>
      <dgm:spPr/>
      <dgm:t>
        <a:bodyPr/>
        <a:lstStyle/>
        <a:p>
          <a:endParaRPr lang="en-IE"/>
        </a:p>
      </dgm:t>
    </dgm:pt>
    <dgm:pt modelId="{07B170B7-B92F-4A6F-958D-16457DA6C369}">
      <dgm:prSet phldrT="[Text]" custT="1"/>
      <dgm:spPr/>
      <dgm:t>
        <a:bodyPr/>
        <a:lstStyle/>
        <a:p>
          <a:r>
            <a:rPr lang="en-IE" sz="1400" dirty="0">
              <a:solidFill>
                <a:schemeClr val="accent5">
                  <a:lumMod val="75000"/>
                </a:schemeClr>
              </a:solidFill>
            </a:rPr>
            <a:t>Project mgt. structures established</a:t>
          </a:r>
        </a:p>
      </dgm:t>
    </dgm:pt>
    <dgm:pt modelId="{C3A9E324-7389-4BAE-9DEF-3BD81D167C22}" type="parTrans" cxnId="{40743049-B338-417D-8FCA-036B7246C0C2}">
      <dgm:prSet/>
      <dgm:spPr/>
      <dgm:t>
        <a:bodyPr/>
        <a:lstStyle/>
        <a:p>
          <a:endParaRPr lang="en-IE"/>
        </a:p>
      </dgm:t>
    </dgm:pt>
    <dgm:pt modelId="{C381454A-6E8F-4677-ADEC-48DEA6CDCF12}" type="sibTrans" cxnId="{40743049-B338-417D-8FCA-036B7246C0C2}">
      <dgm:prSet/>
      <dgm:spPr/>
      <dgm:t>
        <a:bodyPr/>
        <a:lstStyle/>
        <a:p>
          <a:endParaRPr lang="en-IE"/>
        </a:p>
      </dgm:t>
    </dgm:pt>
    <dgm:pt modelId="{73CBC2DA-D91F-4660-9107-B83B52D6FD53}">
      <dgm:prSet phldrT="[Text]" custT="1"/>
      <dgm:spPr/>
      <dgm:t>
        <a:bodyPr/>
        <a:lstStyle/>
        <a:p>
          <a:r>
            <a:rPr lang="en-IE" sz="2400" b="0" dirty="0" smtClean="0">
              <a:solidFill>
                <a:schemeClr val="accent3">
                  <a:lumMod val="60000"/>
                  <a:lumOff val="40000"/>
                </a:schemeClr>
              </a:solidFill>
              <a:effectLst>
                <a:outerShdw blurRad="38100" dist="38100" dir="2700000" algn="tl">
                  <a:srgbClr val="000000">
                    <a:alpha val="43137"/>
                  </a:srgbClr>
                </a:outerShdw>
              </a:effectLst>
            </a:rPr>
            <a:t>Implementation</a:t>
          </a:r>
          <a:r>
            <a:rPr lang="en-IE" sz="2400" b="0" dirty="0" smtClean="0">
              <a:effectLst>
                <a:outerShdw blurRad="38100" dist="38100" dir="2700000" algn="tl">
                  <a:srgbClr val="000000">
                    <a:alpha val="43137"/>
                  </a:srgbClr>
                </a:outerShdw>
              </a:effectLst>
            </a:rPr>
            <a:t> </a:t>
          </a:r>
          <a:r>
            <a:rPr lang="en-IE" sz="1600" i="1" dirty="0"/>
            <a:t>(Procurement)</a:t>
          </a:r>
        </a:p>
      </dgm:t>
    </dgm:pt>
    <dgm:pt modelId="{8EF615C6-E5D9-483F-8517-14DADF04594F}" type="parTrans" cxnId="{568F85B6-6A7B-4BE8-B600-BF68D20D0F29}">
      <dgm:prSet/>
      <dgm:spPr/>
      <dgm:t>
        <a:bodyPr/>
        <a:lstStyle/>
        <a:p>
          <a:endParaRPr lang="en-IE"/>
        </a:p>
      </dgm:t>
    </dgm:pt>
    <dgm:pt modelId="{18140BFE-2596-46FE-9DE3-2B7AF0BA4ECB}" type="sibTrans" cxnId="{568F85B6-6A7B-4BE8-B600-BF68D20D0F29}">
      <dgm:prSet/>
      <dgm:spPr/>
      <dgm:t>
        <a:bodyPr/>
        <a:lstStyle/>
        <a:p>
          <a:endParaRPr lang="en-IE"/>
        </a:p>
      </dgm:t>
    </dgm:pt>
    <dgm:pt modelId="{3D1F6278-C02F-4FEC-B920-747B6ECF561C}">
      <dgm:prSet phldrT="[Text]" custT="1"/>
      <dgm:spPr/>
      <dgm:t>
        <a:bodyPr/>
        <a:lstStyle/>
        <a:p>
          <a:r>
            <a:rPr lang="en-IE" sz="1400" dirty="0">
              <a:solidFill>
                <a:schemeClr val="accent5">
                  <a:lumMod val="75000"/>
                </a:schemeClr>
              </a:solidFill>
            </a:rPr>
            <a:t>Pre Qualification &amp; short-listing</a:t>
          </a:r>
        </a:p>
      </dgm:t>
    </dgm:pt>
    <dgm:pt modelId="{90E4BDC2-B5BB-4E46-ADF1-847CF4A9A87C}" type="parTrans" cxnId="{6A9E477B-0440-427B-96B4-69DEBF6FDCDF}">
      <dgm:prSet/>
      <dgm:spPr/>
      <dgm:t>
        <a:bodyPr/>
        <a:lstStyle/>
        <a:p>
          <a:endParaRPr lang="en-IE"/>
        </a:p>
      </dgm:t>
    </dgm:pt>
    <dgm:pt modelId="{695723B4-0E87-457B-B614-DF07CFC50EB7}" type="sibTrans" cxnId="{6A9E477B-0440-427B-96B4-69DEBF6FDCDF}">
      <dgm:prSet/>
      <dgm:spPr/>
      <dgm:t>
        <a:bodyPr/>
        <a:lstStyle/>
        <a:p>
          <a:endParaRPr lang="en-IE"/>
        </a:p>
      </dgm:t>
    </dgm:pt>
    <dgm:pt modelId="{BFA39F72-5AB1-4171-A100-C6F9F5EE78DB}">
      <dgm:prSet phldrT="[Text]" custT="1"/>
      <dgm:spPr/>
      <dgm:t>
        <a:bodyPr/>
        <a:lstStyle/>
        <a:p>
          <a:r>
            <a:rPr lang="en-IE" sz="1400" dirty="0">
              <a:solidFill>
                <a:schemeClr val="accent5">
                  <a:lumMod val="75000"/>
                </a:schemeClr>
              </a:solidFill>
            </a:rPr>
            <a:t>Tender process</a:t>
          </a:r>
        </a:p>
      </dgm:t>
    </dgm:pt>
    <dgm:pt modelId="{51376121-883F-43E5-8BE6-4DC6C3EBBCF6}" type="parTrans" cxnId="{7031A919-669A-4287-90AD-EC550CEDEF84}">
      <dgm:prSet/>
      <dgm:spPr/>
      <dgm:t>
        <a:bodyPr/>
        <a:lstStyle/>
        <a:p>
          <a:endParaRPr lang="en-IE"/>
        </a:p>
      </dgm:t>
    </dgm:pt>
    <dgm:pt modelId="{64CDC760-3673-4721-82A3-C8844CEAF101}" type="sibTrans" cxnId="{7031A919-669A-4287-90AD-EC550CEDEF84}">
      <dgm:prSet/>
      <dgm:spPr/>
      <dgm:t>
        <a:bodyPr/>
        <a:lstStyle/>
        <a:p>
          <a:endParaRPr lang="en-IE"/>
        </a:p>
      </dgm:t>
    </dgm:pt>
    <dgm:pt modelId="{73ADEA31-7C7A-431D-ABAE-4CA387EE67E3}">
      <dgm:prSet phldrT="[Text]" custT="1"/>
      <dgm:spPr/>
      <dgm:t>
        <a:bodyPr/>
        <a:lstStyle/>
        <a:p>
          <a:pPr algn="ctr"/>
          <a:r>
            <a:rPr lang="en-IE" sz="2400" dirty="0" smtClean="0">
              <a:solidFill>
                <a:schemeClr val="accent3">
                  <a:lumMod val="60000"/>
                  <a:lumOff val="40000"/>
                </a:schemeClr>
              </a:solidFill>
            </a:rPr>
            <a:t>Delivery</a:t>
          </a:r>
          <a:endParaRPr lang="en-IE" sz="2400" dirty="0">
            <a:solidFill>
              <a:schemeClr val="accent3">
                <a:lumMod val="60000"/>
                <a:lumOff val="40000"/>
              </a:schemeClr>
            </a:solidFill>
          </a:endParaRPr>
        </a:p>
      </dgm:t>
    </dgm:pt>
    <dgm:pt modelId="{F4F34CAA-1E46-4C44-9095-95913B3D9106}" type="parTrans" cxnId="{BA786886-BF80-4813-9751-6EFF56FB4781}">
      <dgm:prSet/>
      <dgm:spPr/>
      <dgm:t>
        <a:bodyPr/>
        <a:lstStyle/>
        <a:p>
          <a:endParaRPr lang="en-IE"/>
        </a:p>
      </dgm:t>
    </dgm:pt>
    <dgm:pt modelId="{321B1984-7BAD-4733-84F6-DF551D3EC877}" type="sibTrans" cxnId="{BA786886-BF80-4813-9751-6EFF56FB4781}">
      <dgm:prSet/>
      <dgm:spPr/>
      <dgm:t>
        <a:bodyPr/>
        <a:lstStyle/>
        <a:p>
          <a:endParaRPr lang="en-IE"/>
        </a:p>
      </dgm:t>
    </dgm:pt>
    <dgm:pt modelId="{1D11B66F-DE9F-460A-AF6B-419306F43306}">
      <dgm:prSet phldrT="[Text]" custT="1"/>
      <dgm:spPr/>
      <dgm:t>
        <a:bodyPr/>
        <a:lstStyle/>
        <a:p>
          <a:r>
            <a:rPr lang="en-IE" sz="1400" dirty="0">
              <a:solidFill>
                <a:schemeClr val="accent5">
                  <a:lumMod val="75000"/>
                </a:schemeClr>
              </a:solidFill>
            </a:rPr>
            <a:t>Contract management</a:t>
          </a:r>
        </a:p>
      </dgm:t>
    </dgm:pt>
    <dgm:pt modelId="{6D52DA4F-895D-42C0-B338-8AF966D3F876}" type="parTrans" cxnId="{EC5FD291-8C41-4CBC-971E-AFAD7D28C2C0}">
      <dgm:prSet/>
      <dgm:spPr/>
      <dgm:t>
        <a:bodyPr/>
        <a:lstStyle/>
        <a:p>
          <a:endParaRPr lang="en-IE"/>
        </a:p>
      </dgm:t>
    </dgm:pt>
    <dgm:pt modelId="{94866B23-BC49-4177-9BDF-5A1BC7BC3211}" type="sibTrans" cxnId="{EC5FD291-8C41-4CBC-971E-AFAD7D28C2C0}">
      <dgm:prSet/>
      <dgm:spPr/>
      <dgm:t>
        <a:bodyPr/>
        <a:lstStyle/>
        <a:p>
          <a:endParaRPr lang="en-IE"/>
        </a:p>
      </dgm:t>
    </dgm:pt>
    <dgm:pt modelId="{8A9F0E1E-DE6C-4AC6-8DEF-7D71C86ECF36}">
      <dgm:prSet phldrT="[Text]" custT="1"/>
      <dgm:spPr/>
      <dgm:t>
        <a:bodyPr/>
        <a:lstStyle/>
        <a:p>
          <a:r>
            <a:rPr lang="en-IE" sz="1400" b="1" dirty="0">
              <a:solidFill>
                <a:schemeClr val="accent5">
                  <a:lumMod val="75000"/>
                </a:schemeClr>
              </a:solidFill>
            </a:rPr>
            <a:t>Compile output specifications &amp; PSB</a:t>
          </a:r>
        </a:p>
      </dgm:t>
    </dgm:pt>
    <dgm:pt modelId="{76FAE3F8-FB61-430E-A56B-5AB0B9C662E9}" type="parTrans" cxnId="{86070C4A-1FF5-43A9-BDA3-1E9471B58CD4}">
      <dgm:prSet/>
      <dgm:spPr/>
      <dgm:t>
        <a:bodyPr/>
        <a:lstStyle/>
        <a:p>
          <a:endParaRPr lang="en-IE"/>
        </a:p>
      </dgm:t>
    </dgm:pt>
    <dgm:pt modelId="{5E309358-591D-43CD-90FD-CD1CFD8BE385}" type="sibTrans" cxnId="{86070C4A-1FF5-43A9-BDA3-1E9471B58CD4}">
      <dgm:prSet/>
      <dgm:spPr/>
      <dgm:t>
        <a:bodyPr/>
        <a:lstStyle/>
        <a:p>
          <a:endParaRPr lang="en-IE"/>
        </a:p>
      </dgm:t>
    </dgm:pt>
    <dgm:pt modelId="{9A52000C-7DFE-4E2A-9E0C-9F468E326318}">
      <dgm:prSet phldrT="[Text]" custT="1"/>
      <dgm:spPr/>
      <dgm:t>
        <a:bodyPr/>
        <a:lstStyle/>
        <a:p>
          <a:r>
            <a:rPr lang="en-IE" sz="1400" dirty="0">
              <a:solidFill>
                <a:schemeClr val="accent5">
                  <a:lumMod val="75000"/>
                </a:schemeClr>
              </a:solidFill>
            </a:rPr>
            <a:t>Tender evaluation </a:t>
          </a:r>
        </a:p>
      </dgm:t>
    </dgm:pt>
    <dgm:pt modelId="{FC7FB5D6-7D2C-45A4-88DE-11D3EAA2F0DE}" type="parTrans" cxnId="{F40A040D-9439-4687-870E-02DEB9AC1759}">
      <dgm:prSet/>
      <dgm:spPr/>
      <dgm:t>
        <a:bodyPr/>
        <a:lstStyle/>
        <a:p>
          <a:endParaRPr lang="en-IE"/>
        </a:p>
      </dgm:t>
    </dgm:pt>
    <dgm:pt modelId="{1209DC86-79E2-420A-A9C2-1B1FEE2A0CE8}" type="sibTrans" cxnId="{F40A040D-9439-4687-870E-02DEB9AC1759}">
      <dgm:prSet/>
      <dgm:spPr/>
      <dgm:t>
        <a:bodyPr/>
        <a:lstStyle/>
        <a:p>
          <a:endParaRPr lang="en-IE"/>
        </a:p>
      </dgm:t>
    </dgm:pt>
    <dgm:pt modelId="{D71ECE85-8D92-4F9C-8745-58546824B027}">
      <dgm:prSet phldrT="[Text]" custT="1"/>
      <dgm:spPr/>
      <dgm:t>
        <a:bodyPr/>
        <a:lstStyle/>
        <a:p>
          <a:r>
            <a:rPr lang="en-IE" sz="1400" dirty="0">
              <a:solidFill>
                <a:schemeClr val="accent5">
                  <a:lumMod val="75000"/>
                </a:schemeClr>
              </a:solidFill>
            </a:rPr>
            <a:t>Award of Contract</a:t>
          </a:r>
        </a:p>
      </dgm:t>
    </dgm:pt>
    <dgm:pt modelId="{D0D9E4F9-B1BA-41EF-9F21-CB715CBAC1E3}" type="parTrans" cxnId="{15F173C0-EFEA-46C1-913D-113D39B2055E}">
      <dgm:prSet/>
      <dgm:spPr/>
      <dgm:t>
        <a:bodyPr/>
        <a:lstStyle/>
        <a:p>
          <a:endParaRPr lang="en-IE"/>
        </a:p>
      </dgm:t>
    </dgm:pt>
    <dgm:pt modelId="{435E4B8C-2030-4759-BE8B-DB051EBE33B5}" type="sibTrans" cxnId="{15F173C0-EFEA-46C1-913D-113D39B2055E}">
      <dgm:prSet/>
      <dgm:spPr/>
      <dgm:t>
        <a:bodyPr/>
        <a:lstStyle/>
        <a:p>
          <a:endParaRPr lang="en-IE"/>
        </a:p>
      </dgm:t>
    </dgm:pt>
    <dgm:pt modelId="{16C366E3-1956-4DE2-9C73-63D581B816E5}">
      <dgm:prSet phldrT="[Text]" custT="1"/>
      <dgm:spPr/>
      <dgm:t>
        <a:bodyPr/>
        <a:lstStyle/>
        <a:p>
          <a:r>
            <a:rPr lang="en-IE" sz="1400" dirty="0">
              <a:solidFill>
                <a:schemeClr val="accent5">
                  <a:lumMod val="75000"/>
                </a:schemeClr>
              </a:solidFill>
            </a:rPr>
            <a:t>Financial Close</a:t>
          </a:r>
        </a:p>
      </dgm:t>
    </dgm:pt>
    <dgm:pt modelId="{419EA32C-3CAB-4501-A797-67C445F602D1}" type="parTrans" cxnId="{21A94BE6-0597-4CCD-A3F4-28CB1CBB27A0}">
      <dgm:prSet/>
      <dgm:spPr/>
      <dgm:t>
        <a:bodyPr/>
        <a:lstStyle/>
        <a:p>
          <a:endParaRPr lang="en-IE"/>
        </a:p>
      </dgm:t>
    </dgm:pt>
    <dgm:pt modelId="{E2C8B91F-48B5-4EE1-ADA9-C13DD4F490A4}" type="sibTrans" cxnId="{21A94BE6-0597-4CCD-A3F4-28CB1CBB27A0}">
      <dgm:prSet/>
      <dgm:spPr/>
      <dgm:t>
        <a:bodyPr/>
        <a:lstStyle/>
        <a:p>
          <a:endParaRPr lang="en-IE"/>
        </a:p>
      </dgm:t>
    </dgm:pt>
    <dgm:pt modelId="{639766B9-3E45-4D73-B6CA-4DAEE32793E0}" type="pres">
      <dgm:prSet presAssocID="{AFDE0DC2-8CF1-4E97-B9C5-4B05042D4DEA}" presName="Name0" presStyleCnt="0">
        <dgm:presLayoutVars>
          <dgm:dir/>
          <dgm:animLvl val="lvl"/>
          <dgm:resizeHandles val="exact"/>
        </dgm:presLayoutVars>
      </dgm:prSet>
      <dgm:spPr/>
      <dgm:t>
        <a:bodyPr/>
        <a:lstStyle/>
        <a:p>
          <a:endParaRPr lang="en-IE"/>
        </a:p>
      </dgm:t>
    </dgm:pt>
    <dgm:pt modelId="{F5965506-3220-4FE8-BC22-861E487A8797}" type="pres">
      <dgm:prSet presAssocID="{4D78472A-3E58-44B4-89EA-E439D6F9E26F}" presName="linNode" presStyleCnt="0"/>
      <dgm:spPr/>
    </dgm:pt>
    <dgm:pt modelId="{9BF5EEFA-9C83-4096-B280-33C64A9454C8}" type="pres">
      <dgm:prSet presAssocID="{4D78472A-3E58-44B4-89EA-E439D6F9E26F}" presName="parentText" presStyleLbl="node1" presStyleIdx="0" presStyleCnt="3">
        <dgm:presLayoutVars>
          <dgm:chMax val="1"/>
          <dgm:bulletEnabled val="1"/>
        </dgm:presLayoutVars>
      </dgm:prSet>
      <dgm:spPr/>
      <dgm:t>
        <a:bodyPr/>
        <a:lstStyle/>
        <a:p>
          <a:endParaRPr lang="en-IE"/>
        </a:p>
      </dgm:t>
    </dgm:pt>
    <dgm:pt modelId="{00ADB2B6-6A42-4E00-A263-F22CF419A6B1}" type="pres">
      <dgm:prSet presAssocID="{4D78472A-3E58-44B4-89EA-E439D6F9E26F}" presName="descendantText" presStyleLbl="alignAccFollowNode1" presStyleIdx="0" presStyleCnt="3">
        <dgm:presLayoutVars>
          <dgm:bulletEnabled val="1"/>
        </dgm:presLayoutVars>
      </dgm:prSet>
      <dgm:spPr/>
      <dgm:t>
        <a:bodyPr/>
        <a:lstStyle/>
        <a:p>
          <a:endParaRPr lang="en-IE"/>
        </a:p>
      </dgm:t>
    </dgm:pt>
    <dgm:pt modelId="{26B4B5BF-7D14-472A-9DDB-FF6808ADF2DA}" type="pres">
      <dgm:prSet presAssocID="{98B00A32-41A0-4B0C-BF07-195C9ED1CBBE}" presName="sp" presStyleCnt="0"/>
      <dgm:spPr/>
    </dgm:pt>
    <dgm:pt modelId="{D2A45CF8-97BA-4A40-847C-1AA6C962F75B}" type="pres">
      <dgm:prSet presAssocID="{73CBC2DA-D91F-4660-9107-B83B52D6FD53}" presName="linNode" presStyleCnt="0"/>
      <dgm:spPr/>
    </dgm:pt>
    <dgm:pt modelId="{22E2D575-FB22-4C38-AD92-533176916809}" type="pres">
      <dgm:prSet presAssocID="{73CBC2DA-D91F-4660-9107-B83B52D6FD53}" presName="parentText" presStyleLbl="node1" presStyleIdx="1" presStyleCnt="3">
        <dgm:presLayoutVars>
          <dgm:chMax val="1"/>
          <dgm:bulletEnabled val="1"/>
        </dgm:presLayoutVars>
      </dgm:prSet>
      <dgm:spPr/>
      <dgm:t>
        <a:bodyPr/>
        <a:lstStyle/>
        <a:p>
          <a:endParaRPr lang="en-IE"/>
        </a:p>
      </dgm:t>
    </dgm:pt>
    <dgm:pt modelId="{FECD019E-6DBF-4C34-A692-47A4F83E25E7}" type="pres">
      <dgm:prSet presAssocID="{73CBC2DA-D91F-4660-9107-B83B52D6FD53}" presName="descendantText" presStyleLbl="alignAccFollowNode1" presStyleIdx="1" presStyleCnt="3">
        <dgm:presLayoutVars>
          <dgm:bulletEnabled val="1"/>
        </dgm:presLayoutVars>
      </dgm:prSet>
      <dgm:spPr/>
      <dgm:t>
        <a:bodyPr/>
        <a:lstStyle/>
        <a:p>
          <a:endParaRPr lang="en-IE"/>
        </a:p>
      </dgm:t>
    </dgm:pt>
    <dgm:pt modelId="{16D5E647-B56C-40D7-B505-3B68CD3CEE3E}" type="pres">
      <dgm:prSet presAssocID="{18140BFE-2596-46FE-9DE3-2B7AF0BA4ECB}" presName="sp" presStyleCnt="0"/>
      <dgm:spPr/>
    </dgm:pt>
    <dgm:pt modelId="{8F3EE48E-8CAA-4E5C-9176-B7035335F5C0}" type="pres">
      <dgm:prSet presAssocID="{73ADEA31-7C7A-431D-ABAE-4CA387EE67E3}" presName="linNode" presStyleCnt="0"/>
      <dgm:spPr/>
    </dgm:pt>
    <dgm:pt modelId="{4A66804A-85E7-467A-9BE9-D9CBC22DBFF9}" type="pres">
      <dgm:prSet presAssocID="{73ADEA31-7C7A-431D-ABAE-4CA387EE67E3}" presName="parentText" presStyleLbl="node1" presStyleIdx="2" presStyleCnt="3">
        <dgm:presLayoutVars>
          <dgm:chMax val="1"/>
          <dgm:bulletEnabled val="1"/>
        </dgm:presLayoutVars>
      </dgm:prSet>
      <dgm:spPr/>
      <dgm:t>
        <a:bodyPr/>
        <a:lstStyle/>
        <a:p>
          <a:endParaRPr lang="en-IE"/>
        </a:p>
      </dgm:t>
    </dgm:pt>
    <dgm:pt modelId="{D95A7426-A4A9-44A3-8427-43A660D87CED}" type="pres">
      <dgm:prSet presAssocID="{73ADEA31-7C7A-431D-ABAE-4CA387EE67E3}" presName="descendantText" presStyleLbl="alignAccFollowNode1" presStyleIdx="2" presStyleCnt="3">
        <dgm:presLayoutVars>
          <dgm:bulletEnabled val="1"/>
        </dgm:presLayoutVars>
      </dgm:prSet>
      <dgm:spPr/>
      <dgm:t>
        <a:bodyPr/>
        <a:lstStyle/>
        <a:p>
          <a:endParaRPr lang="en-IE"/>
        </a:p>
      </dgm:t>
    </dgm:pt>
  </dgm:ptLst>
  <dgm:cxnLst>
    <dgm:cxn modelId="{DD768007-FFC3-466A-8E80-574005ECB836}" type="presOf" srcId="{16C366E3-1956-4DE2-9C73-63D581B816E5}" destId="{FECD019E-6DBF-4C34-A692-47A4F83E25E7}" srcOrd="0" destOrd="4" presId="urn:microsoft.com/office/officeart/2005/8/layout/vList5"/>
    <dgm:cxn modelId="{9006C597-BBD1-4FFF-99FF-A93F965130CD}" type="presOf" srcId="{73CBC2DA-D91F-4660-9107-B83B52D6FD53}" destId="{22E2D575-FB22-4C38-AD92-533176916809}" srcOrd="0" destOrd="0" presId="urn:microsoft.com/office/officeart/2005/8/layout/vList5"/>
    <dgm:cxn modelId="{AACA4057-F14B-4895-A195-619C3831B181}" type="presOf" srcId="{9A52000C-7DFE-4E2A-9E0C-9F468E326318}" destId="{FECD019E-6DBF-4C34-A692-47A4F83E25E7}" srcOrd="0" destOrd="2" presId="urn:microsoft.com/office/officeart/2005/8/layout/vList5"/>
    <dgm:cxn modelId="{2915F4E2-2E74-4545-B687-D027BBEEABC5}" type="presOf" srcId="{BFA39F72-5AB1-4171-A100-C6F9F5EE78DB}" destId="{FECD019E-6DBF-4C34-A692-47A4F83E25E7}" srcOrd="0" destOrd="1" presId="urn:microsoft.com/office/officeart/2005/8/layout/vList5"/>
    <dgm:cxn modelId="{9152E1DA-04CA-4559-B4C6-DB5AEFF65DEB}" type="presOf" srcId="{AFDE0DC2-8CF1-4E97-B9C5-4B05042D4DEA}" destId="{639766B9-3E45-4D73-B6CA-4DAEE32793E0}" srcOrd="0" destOrd="0" presId="urn:microsoft.com/office/officeart/2005/8/layout/vList5"/>
    <dgm:cxn modelId="{EE7C27A6-545F-49AF-9370-895A07FD5D6D}" type="presOf" srcId="{3D1F6278-C02F-4FEC-B920-747B6ECF561C}" destId="{FECD019E-6DBF-4C34-A692-47A4F83E25E7}" srcOrd="0" destOrd="0" presId="urn:microsoft.com/office/officeart/2005/8/layout/vList5"/>
    <dgm:cxn modelId="{40743049-B338-417D-8FCA-036B7246C0C2}" srcId="{4D78472A-3E58-44B4-89EA-E439D6F9E26F}" destId="{07B170B7-B92F-4A6F-958D-16457DA6C369}" srcOrd="1" destOrd="0" parTransId="{C3A9E324-7389-4BAE-9DEF-3BD81D167C22}" sibTransId="{C381454A-6E8F-4677-ADEC-48DEA6CDCF12}"/>
    <dgm:cxn modelId="{568F85B6-6A7B-4BE8-B600-BF68D20D0F29}" srcId="{AFDE0DC2-8CF1-4E97-B9C5-4B05042D4DEA}" destId="{73CBC2DA-D91F-4660-9107-B83B52D6FD53}" srcOrd="1" destOrd="0" parTransId="{8EF615C6-E5D9-483F-8517-14DADF04594F}" sibTransId="{18140BFE-2596-46FE-9DE3-2B7AF0BA4ECB}"/>
    <dgm:cxn modelId="{CFFD9CF1-6C3A-49A2-9600-3FBD20B342E7}" type="presOf" srcId="{1D11B66F-DE9F-460A-AF6B-419306F43306}" destId="{D95A7426-A4A9-44A3-8427-43A660D87CED}" srcOrd="0" destOrd="0" presId="urn:microsoft.com/office/officeart/2005/8/layout/vList5"/>
    <dgm:cxn modelId="{102C3622-6850-4E6D-9390-8D0DD3E2C734}" srcId="{4D78472A-3E58-44B4-89EA-E439D6F9E26F}" destId="{B2F2138C-98D8-4082-85D4-EB303A86B15A}" srcOrd="0" destOrd="0" parTransId="{8F3A00C9-9C98-433B-A6AF-A9DD5150497C}" sibTransId="{CF778B1A-B6D9-42ED-9A59-6F6172C753F2}"/>
    <dgm:cxn modelId="{7031A919-669A-4287-90AD-EC550CEDEF84}" srcId="{73CBC2DA-D91F-4660-9107-B83B52D6FD53}" destId="{BFA39F72-5AB1-4171-A100-C6F9F5EE78DB}" srcOrd="1" destOrd="0" parTransId="{51376121-883F-43E5-8BE6-4DC6C3EBBCF6}" sibTransId="{64CDC760-3673-4721-82A3-C8844CEAF101}"/>
    <dgm:cxn modelId="{21A94BE6-0597-4CCD-A3F4-28CB1CBB27A0}" srcId="{73CBC2DA-D91F-4660-9107-B83B52D6FD53}" destId="{16C366E3-1956-4DE2-9C73-63D581B816E5}" srcOrd="4" destOrd="0" parTransId="{419EA32C-3CAB-4501-A797-67C445F602D1}" sibTransId="{E2C8B91F-48B5-4EE1-ADA9-C13DD4F490A4}"/>
    <dgm:cxn modelId="{79CED622-EDA5-42AF-AEF0-39A9E2653E52}" type="presOf" srcId="{07B170B7-B92F-4A6F-958D-16457DA6C369}" destId="{00ADB2B6-6A42-4E00-A263-F22CF419A6B1}" srcOrd="0" destOrd="1" presId="urn:microsoft.com/office/officeart/2005/8/layout/vList5"/>
    <dgm:cxn modelId="{6A9E477B-0440-427B-96B4-69DEBF6FDCDF}" srcId="{73CBC2DA-D91F-4660-9107-B83B52D6FD53}" destId="{3D1F6278-C02F-4FEC-B920-747B6ECF561C}" srcOrd="0" destOrd="0" parTransId="{90E4BDC2-B5BB-4E46-ADF1-847CF4A9A87C}" sibTransId="{695723B4-0E87-457B-B614-DF07CFC50EB7}"/>
    <dgm:cxn modelId="{EC5FD291-8C41-4CBC-971E-AFAD7D28C2C0}" srcId="{73ADEA31-7C7A-431D-ABAE-4CA387EE67E3}" destId="{1D11B66F-DE9F-460A-AF6B-419306F43306}" srcOrd="0" destOrd="0" parTransId="{6D52DA4F-895D-42C0-B338-8AF966D3F876}" sibTransId="{94866B23-BC49-4177-9BDF-5A1BC7BC3211}"/>
    <dgm:cxn modelId="{342B1182-B697-4B90-9942-CB19C6EE00B7}" type="presOf" srcId="{4D78472A-3E58-44B4-89EA-E439D6F9E26F}" destId="{9BF5EEFA-9C83-4096-B280-33C64A9454C8}" srcOrd="0" destOrd="0" presId="urn:microsoft.com/office/officeart/2005/8/layout/vList5"/>
    <dgm:cxn modelId="{1C3C06C2-F820-4362-BF09-EE51BB803C1C}" type="presOf" srcId="{B2F2138C-98D8-4082-85D4-EB303A86B15A}" destId="{00ADB2B6-6A42-4E00-A263-F22CF419A6B1}" srcOrd="0" destOrd="0" presId="urn:microsoft.com/office/officeart/2005/8/layout/vList5"/>
    <dgm:cxn modelId="{15F173C0-EFEA-46C1-913D-113D39B2055E}" srcId="{73CBC2DA-D91F-4660-9107-B83B52D6FD53}" destId="{D71ECE85-8D92-4F9C-8745-58546824B027}" srcOrd="3" destOrd="0" parTransId="{D0D9E4F9-B1BA-41EF-9F21-CB715CBAC1E3}" sibTransId="{435E4B8C-2030-4759-BE8B-DB051EBE33B5}"/>
    <dgm:cxn modelId="{F40A040D-9439-4687-870E-02DEB9AC1759}" srcId="{73CBC2DA-D91F-4660-9107-B83B52D6FD53}" destId="{9A52000C-7DFE-4E2A-9E0C-9F468E326318}" srcOrd="2" destOrd="0" parTransId="{FC7FB5D6-7D2C-45A4-88DE-11D3EAA2F0DE}" sibTransId="{1209DC86-79E2-420A-A9C2-1B1FEE2A0CE8}"/>
    <dgm:cxn modelId="{8804E45F-F747-43C8-BCCC-390785DACB1A}" type="presOf" srcId="{73ADEA31-7C7A-431D-ABAE-4CA387EE67E3}" destId="{4A66804A-85E7-467A-9BE9-D9CBC22DBFF9}" srcOrd="0" destOrd="0" presId="urn:microsoft.com/office/officeart/2005/8/layout/vList5"/>
    <dgm:cxn modelId="{BA786886-BF80-4813-9751-6EFF56FB4781}" srcId="{AFDE0DC2-8CF1-4E97-B9C5-4B05042D4DEA}" destId="{73ADEA31-7C7A-431D-ABAE-4CA387EE67E3}" srcOrd="2" destOrd="0" parTransId="{F4F34CAA-1E46-4C44-9095-95913B3D9106}" sibTransId="{321B1984-7BAD-4733-84F6-DF551D3EC877}"/>
    <dgm:cxn modelId="{86070C4A-1FF5-43A9-BDA3-1E9471B58CD4}" srcId="{4D78472A-3E58-44B4-89EA-E439D6F9E26F}" destId="{8A9F0E1E-DE6C-4AC6-8DEF-7D71C86ECF36}" srcOrd="2" destOrd="0" parTransId="{76FAE3F8-FB61-430E-A56B-5AB0B9C662E9}" sibTransId="{5E309358-591D-43CD-90FD-CD1CFD8BE385}"/>
    <dgm:cxn modelId="{0E766230-0DAD-4AA1-AE2E-A58981207F96}" type="presOf" srcId="{D71ECE85-8D92-4F9C-8745-58546824B027}" destId="{FECD019E-6DBF-4C34-A692-47A4F83E25E7}" srcOrd="0" destOrd="3" presId="urn:microsoft.com/office/officeart/2005/8/layout/vList5"/>
    <dgm:cxn modelId="{5120D4FE-14CF-414B-B1B8-08D1403A56E5}" srcId="{AFDE0DC2-8CF1-4E97-B9C5-4B05042D4DEA}" destId="{4D78472A-3E58-44B4-89EA-E439D6F9E26F}" srcOrd="0" destOrd="0" parTransId="{A4578E25-1972-409E-ACBF-B0607FE4820E}" sibTransId="{98B00A32-41A0-4B0C-BF07-195C9ED1CBBE}"/>
    <dgm:cxn modelId="{D67223A3-1392-4929-9A3F-9EEF03ED8A61}" type="presOf" srcId="{8A9F0E1E-DE6C-4AC6-8DEF-7D71C86ECF36}" destId="{00ADB2B6-6A42-4E00-A263-F22CF419A6B1}" srcOrd="0" destOrd="2" presId="urn:microsoft.com/office/officeart/2005/8/layout/vList5"/>
    <dgm:cxn modelId="{32B3BE00-92F7-4809-8807-C9CC7DB7BD3C}" type="presParOf" srcId="{639766B9-3E45-4D73-B6CA-4DAEE32793E0}" destId="{F5965506-3220-4FE8-BC22-861E487A8797}" srcOrd="0" destOrd="0" presId="urn:microsoft.com/office/officeart/2005/8/layout/vList5"/>
    <dgm:cxn modelId="{C65D8530-E6ED-472E-A68F-C62DB62D09D3}" type="presParOf" srcId="{F5965506-3220-4FE8-BC22-861E487A8797}" destId="{9BF5EEFA-9C83-4096-B280-33C64A9454C8}" srcOrd="0" destOrd="0" presId="urn:microsoft.com/office/officeart/2005/8/layout/vList5"/>
    <dgm:cxn modelId="{85D0EF91-1D35-435A-887F-6FFA097CAF8A}" type="presParOf" srcId="{F5965506-3220-4FE8-BC22-861E487A8797}" destId="{00ADB2B6-6A42-4E00-A263-F22CF419A6B1}" srcOrd="1" destOrd="0" presId="urn:microsoft.com/office/officeart/2005/8/layout/vList5"/>
    <dgm:cxn modelId="{D530BE8A-BE67-4363-ACFC-C899559F1E66}" type="presParOf" srcId="{639766B9-3E45-4D73-B6CA-4DAEE32793E0}" destId="{26B4B5BF-7D14-472A-9DDB-FF6808ADF2DA}" srcOrd="1" destOrd="0" presId="urn:microsoft.com/office/officeart/2005/8/layout/vList5"/>
    <dgm:cxn modelId="{20CB132D-A90D-4929-BBD8-392C3251D538}" type="presParOf" srcId="{639766B9-3E45-4D73-B6CA-4DAEE32793E0}" destId="{D2A45CF8-97BA-4A40-847C-1AA6C962F75B}" srcOrd="2" destOrd="0" presId="urn:microsoft.com/office/officeart/2005/8/layout/vList5"/>
    <dgm:cxn modelId="{1B7EEA84-B7E9-48F9-8132-B6C1E7FC1725}" type="presParOf" srcId="{D2A45CF8-97BA-4A40-847C-1AA6C962F75B}" destId="{22E2D575-FB22-4C38-AD92-533176916809}" srcOrd="0" destOrd="0" presId="urn:microsoft.com/office/officeart/2005/8/layout/vList5"/>
    <dgm:cxn modelId="{D395E40C-CA8D-47E2-8E14-94DA55B716A5}" type="presParOf" srcId="{D2A45CF8-97BA-4A40-847C-1AA6C962F75B}" destId="{FECD019E-6DBF-4C34-A692-47A4F83E25E7}" srcOrd="1" destOrd="0" presId="urn:microsoft.com/office/officeart/2005/8/layout/vList5"/>
    <dgm:cxn modelId="{FFCAAE12-66D2-4BB0-B9D2-AFDFCABCB3BB}" type="presParOf" srcId="{639766B9-3E45-4D73-B6CA-4DAEE32793E0}" destId="{16D5E647-B56C-40D7-B505-3B68CD3CEE3E}" srcOrd="3" destOrd="0" presId="urn:microsoft.com/office/officeart/2005/8/layout/vList5"/>
    <dgm:cxn modelId="{87907EDE-F81A-460B-8118-DEED24FF01A8}" type="presParOf" srcId="{639766B9-3E45-4D73-B6CA-4DAEE32793E0}" destId="{8F3EE48E-8CAA-4E5C-9176-B7035335F5C0}" srcOrd="4" destOrd="0" presId="urn:microsoft.com/office/officeart/2005/8/layout/vList5"/>
    <dgm:cxn modelId="{5693FC54-FB38-47D6-8E5D-654DCE0981DB}" type="presParOf" srcId="{8F3EE48E-8CAA-4E5C-9176-B7035335F5C0}" destId="{4A66804A-85E7-467A-9BE9-D9CBC22DBFF9}" srcOrd="0" destOrd="0" presId="urn:microsoft.com/office/officeart/2005/8/layout/vList5"/>
    <dgm:cxn modelId="{FFA188C7-1AFF-4D12-888B-824FAD77DAB1}" type="presParOf" srcId="{8F3EE48E-8CAA-4E5C-9176-B7035335F5C0}" destId="{D95A7426-A4A9-44A3-8427-43A660D87C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E5F0C-6DFC-4F79-B8D2-C0B4E9369681}"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en-IE"/>
        </a:p>
      </dgm:t>
    </dgm:pt>
    <dgm:pt modelId="{47A32F2C-7744-4EC5-86E1-6DEE1567CFDE}">
      <dgm:prSet phldrT="[Text]"/>
      <dgm:spPr/>
      <dgm:t>
        <a:bodyPr/>
        <a:lstStyle/>
        <a:p>
          <a:r>
            <a:rPr lang="en-IE" b="1" dirty="0" smtClean="0">
              <a:solidFill>
                <a:schemeClr val="accent5">
                  <a:lumMod val="75000"/>
                </a:schemeClr>
              </a:solidFill>
            </a:rPr>
            <a:t>Base Costs</a:t>
          </a:r>
          <a:endParaRPr lang="en-IE" b="1" dirty="0">
            <a:solidFill>
              <a:schemeClr val="accent5">
                <a:lumMod val="75000"/>
              </a:schemeClr>
            </a:solidFill>
          </a:endParaRPr>
        </a:p>
      </dgm:t>
    </dgm:pt>
    <dgm:pt modelId="{4F340319-5ED7-4216-BA2C-D1D8A226D513}" type="parTrans" cxnId="{7BBD10DB-62BB-4A86-B6E7-3978F08E79B7}">
      <dgm:prSet/>
      <dgm:spPr/>
      <dgm:t>
        <a:bodyPr/>
        <a:lstStyle/>
        <a:p>
          <a:endParaRPr lang="en-IE"/>
        </a:p>
      </dgm:t>
    </dgm:pt>
    <dgm:pt modelId="{52CF77A2-923F-4CF8-9D7F-B557E58D5BEA}" type="sibTrans" cxnId="{7BBD10DB-62BB-4A86-B6E7-3978F08E79B7}">
      <dgm:prSet/>
      <dgm:spPr/>
      <dgm:t>
        <a:bodyPr/>
        <a:lstStyle/>
        <a:p>
          <a:endParaRPr lang="en-IE"/>
        </a:p>
      </dgm:t>
    </dgm:pt>
    <dgm:pt modelId="{7EE75D7E-22C5-49DD-BC5E-42D0FF5FAAFE}">
      <dgm:prSet phldrT="[Text]" custT="1"/>
      <dgm:spPr/>
      <dgm:t>
        <a:bodyPr/>
        <a:lstStyle/>
        <a:p>
          <a:pPr>
            <a:lnSpc>
              <a:spcPct val="100000"/>
            </a:lnSpc>
            <a:spcAft>
              <a:spcPts val="600"/>
            </a:spcAft>
          </a:pPr>
          <a:r>
            <a:rPr lang="en-IE" sz="1600" dirty="0">
              <a:solidFill>
                <a:schemeClr val="accent5">
                  <a:lumMod val="75000"/>
                </a:schemeClr>
              </a:solidFill>
            </a:rPr>
            <a:t>Capital, operating &amp; maintenance and lifecycle costs (including spend profiles). </a:t>
          </a:r>
        </a:p>
      </dgm:t>
    </dgm:pt>
    <dgm:pt modelId="{CE263CCF-DF3D-42A0-B700-38EC349EEE7F}" type="parTrans" cxnId="{9CA836A9-1871-4C96-A749-C877BBA9663B}">
      <dgm:prSet/>
      <dgm:spPr/>
      <dgm:t>
        <a:bodyPr/>
        <a:lstStyle/>
        <a:p>
          <a:endParaRPr lang="en-IE"/>
        </a:p>
      </dgm:t>
    </dgm:pt>
    <dgm:pt modelId="{03D03339-98EB-462A-80FC-CF04B8F56A0F}" type="sibTrans" cxnId="{9CA836A9-1871-4C96-A749-C877BBA9663B}">
      <dgm:prSet/>
      <dgm:spPr/>
      <dgm:t>
        <a:bodyPr/>
        <a:lstStyle/>
        <a:p>
          <a:endParaRPr lang="en-IE"/>
        </a:p>
      </dgm:t>
    </dgm:pt>
    <dgm:pt modelId="{22495228-5436-4402-BCB7-2946ACD38CDB}">
      <dgm:prSet phldrT="[Text]"/>
      <dgm:spPr/>
      <dgm:t>
        <a:bodyPr/>
        <a:lstStyle/>
        <a:p>
          <a:r>
            <a:rPr lang="en-IE" b="1" dirty="0" smtClean="0">
              <a:solidFill>
                <a:schemeClr val="accent5">
                  <a:lumMod val="75000"/>
                </a:schemeClr>
              </a:solidFill>
            </a:rPr>
            <a:t>Third Party Income</a:t>
          </a:r>
          <a:endParaRPr lang="en-IE" b="1" dirty="0">
            <a:solidFill>
              <a:schemeClr val="accent5">
                <a:lumMod val="75000"/>
              </a:schemeClr>
            </a:solidFill>
          </a:endParaRPr>
        </a:p>
      </dgm:t>
    </dgm:pt>
    <dgm:pt modelId="{A1A70E02-6F1C-4D31-B161-92A7EB1AA02D}" type="parTrans" cxnId="{912383C6-1FC6-40A6-8E67-9A0AD8714ED3}">
      <dgm:prSet/>
      <dgm:spPr/>
      <dgm:t>
        <a:bodyPr/>
        <a:lstStyle/>
        <a:p>
          <a:endParaRPr lang="en-IE"/>
        </a:p>
      </dgm:t>
    </dgm:pt>
    <dgm:pt modelId="{E0FBC3E8-19A7-4838-82F7-47B56072207F}" type="sibTrans" cxnId="{912383C6-1FC6-40A6-8E67-9A0AD8714ED3}">
      <dgm:prSet/>
      <dgm:spPr/>
      <dgm:t>
        <a:bodyPr/>
        <a:lstStyle/>
        <a:p>
          <a:endParaRPr lang="en-IE"/>
        </a:p>
      </dgm:t>
    </dgm:pt>
    <dgm:pt modelId="{D2441D29-A50E-49E3-9478-885094D28A80}">
      <dgm:prSet phldrT="[Text]" custT="1"/>
      <dgm:spPr/>
      <dgm:t>
        <a:bodyPr/>
        <a:lstStyle/>
        <a:p>
          <a:pPr>
            <a:lnSpc>
              <a:spcPct val="100000"/>
            </a:lnSpc>
            <a:spcAft>
              <a:spcPts val="600"/>
            </a:spcAft>
          </a:pPr>
          <a:r>
            <a:rPr lang="en-IE" sz="1600" dirty="0">
              <a:solidFill>
                <a:schemeClr val="accent5">
                  <a:lumMod val="75000"/>
                </a:schemeClr>
              </a:solidFill>
            </a:rPr>
            <a:t>Constitutes income generated by third parties for use of the asset / service.</a:t>
          </a:r>
        </a:p>
      </dgm:t>
    </dgm:pt>
    <dgm:pt modelId="{F86FE595-3A53-4B27-94FE-A011E1C809C3}" type="parTrans" cxnId="{20A18CD8-5F6D-4CDA-BB57-3F66A8D105F0}">
      <dgm:prSet/>
      <dgm:spPr/>
      <dgm:t>
        <a:bodyPr/>
        <a:lstStyle/>
        <a:p>
          <a:endParaRPr lang="en-IE"/>
        </a:p>
      </dgm:t>
    </dgm:pt>
    <dgm:pt modelId="{EAA0E339-008C-4601-A759-13A16CD6AFA6}" type="sibTrans" cxnId="{20A18CD8-5F6D-4CDA-BB57-3F66A8D105F0}">
      <dgm:prSet/>
      <dgm:spPr/>
      <dgm:t>
        <a:bodyPr/>
        <a:lstStyle/>
        <a:p>
          <a:endParaRPr lang="en-IE"/>
        </a:p>
      </dgm:t>
    </dgm:pt>
    <dgm:pt modelId="{4875CFEB-913D-4B6F-BEA5-7BCB16F5809A}">
      <dgm:prSet phldrT="[Text]"/>
      <dgm:spPr/>
      <dgm:t>
        <a:bodyPr/>
        <a:lstStyle/>
        <a:p>
          <a:r>
            <a:rPr lang="en-IE" b="1" dirty="0" smtClean="0">
              <a:solidFill>
                <a:schemeClr val="accent5">
                  <a:lumMod val="75000"/>
                </a:schemeClr>
              </a:solidFill>
            </a:rPr>
            <a:t>Risk Analysis</a:t>
          </a:r>
          <a:endParaRPr lang="en-IE" b="1" dirty="0">
            <a:solidFill>
              <a:schemeClr val="accent5">
                <a:lumMod val="75000"/>
              </a:schemeClr>
            </a:solidFill>
          </a:endParaRPr>
        </a:p>
      </dgm:t>
    </dgm:pt>
    <dgm:pt modelId="{E0BB4FA2-CA1C-4071-B81B-23706DB34513}" type="parTrans" cxnId="{4A058AEC-0B07-4391-8D1C-ACBEDCA09BD7}">
      <dgm:prSet/>
      <dgm:spPr/>
      <dgm:t>
        <a:bodyPr/>
        <a:lstStyle/>
        <a:p>
          <a:endParaRPr lang="en-IE"/>
        </a:p>
      </dgm:t>
    </dgm:pt>
    <dgm:pt modelId="{7CA22CCC-BA06-4A97-BCD1-18222EC781BC}" type="sibTrans" cxnId="{4A058AEC-0B07-4391-8D1C-ACBEDCA09BD7}">
      <dgm:prSet/>
      <dgm:spPr/>
      <dgm:t>
        <a:bodyPr/>
        <a:lstStyle/>
        <a:p>
          <a:endParaRPr lang="en-IE"/>
        </a:p>
      </dgm:t>
    </dgm:pt>
    <dgm:pt modelId="{348A0224-2641-4890-9EF5-151716EE4FF4}">
      <dgm:prSet phldrT="[Text]" custT="1"/>
      <dgm:spPr/>
      <dgm:t>
        <a:bodyPr/>
        <a:lstStyle/>
        <a:p>
          <a:pPr>
            <a:lnSpc>
              <a:spcPct val="100000"/>
            </a:lnSpc>
            <a:spcAft>
              <a:spcPts val="600"/>
            </a:spcAft>
          </a:pPr>
          <a:r>
            <a:rPr lang="en-IE" sz="1600" dirty="0" smtClean="0">
              <a:solidFill>
                <a:schemeClr val="accent5">
                  <a:lumMod val="75000"/>
                </a:schemeClr>
              </a:solidFill>
            </a:rPr>
            <a:t>Risks identified by project team and distilled in risk register. </a:t>
          </a:r>
          <a:endParaRPr lang="en-IE" sz="1600" dirty="0">
            <a:solidFill>
              <a:schemeClr val="accent5">
                <a:lumMod val="75000"/>
              </a:schemeClr>
            </a:solidFill>
          </a:endParaRPr>
        </a:p>
      </dgm:t>
    </dgm:pt>
    <dgm:pt modelId="{3FC5C760-D44A-48D6-BD29-413229999575}" type="parTrans" cxnId="{D1009161-F09D-40B3-8B2D-5DFFC26690A6}">
      <dgm:prSet/>
      <dgm:spPr/>
      <dgm:t>
        <a:bodyPr/>
        <a:lstStyle/>
        <a:p>
          <a:endParaRPr lang="en-IE"/>
        </a:p>
      </dgm:t>
    </dgm:pt>
    <dgm:pt modelId="{AC4B13D6-2CFF-4178-A285-402DFA8770C1}" type="sibTrans" cxnId="{D1009161-F09D-40B3-8B2D-5DFFC26690A6}">
      <dgm:prSet/>
      <dgm:spPr/>
      <dgm:t>
        <a:bodyPr/>
        <a:lstStyle/>
        <a:p>
          <a:endParaRPr lang="en-IE"/>
        </a:p>
      </dgm:t>
    </dgm:pt>
    <dgm:pt modelId="{E0D5AD41-84C8-4D89-886F-25EB1FA416BD}">
      <dgm:prSet phldrT="[Text]" custT="1"/>
      <dgm:spPr/>
      <dgm:t>
        <a:bodyPr/>
        <a:lstStyle/>
        <a:p>
          <a:pPr>
            <a:lnSpc>
              <a:spcPct val="90000"/>
            </a:lnSpc>
            <a:spcAft>
              <a:spcPct val="15000"/>
            </a:spcAft>
          </a:pPr>
          <a:r>
            <a:rPr lang="en-IE" sz="1600" dirty="0">
              <a:solidFill>
                <a:schemeClr val="accent5">
                  <a:lumMod val="75000"/>
                </a:schemeClr>
              </a:solidFill>
            </a:rPr>
            <a:t>Derived by technical (and insurance) advisors based on output specifications of what the Sponsoring Agency seeks to achieve. </a:t>
          </a:r>
        </a:p>
      </dgm:t>
    </dgm:pt>
    <dgm:pt modelId="{48CE4D26-2E3B-43A9-A2DC-0EDFC64CAF4B}" type="parTrans" cxnId="{6E2044D2-6A3A-4643-A023-5367C99DFB0D}">
      <dgm:prSet/>
      <dgm:spPr/>
      <dgm:t>
        <a:bodyPr/>
        <a:lstStyle/>
        <a:p>
          <a:endParaRPr lang="en-IE"/>
        </a:p>
      </dgm:t>
    </dgm:pt>
    <dgm:pt modelId="{10222436-80E1-4A44-A261-A13F2D85BEF3}" type="sibTrans" cxnId="{6E2044D2-6A3A-4643-A023-5367C99DFB0D}">
      <dgm:prSet/>
      <dgm:spPr/>
      <dgm:t>
        <a:bodyPr/>
        <a:lstStyle/>
        <a:p>
          <a:endParaRPr lang="en-IE"/>
        </a:p>
      </dgm:t>
    </dgm:pt>
    <dgm:pt modelId="{40212A97-BFAB-4960-BE5C-743C951E3AAF}">
      <dgm:prSet phldrT="[Text]" custT="1"/>
      <dgm:spPr/>
      <dgm:t>
        <a:bodyPr/>
        <a:lstStyle/>
        <a:p>
          <a:pPr>
            <a:lnSpc>
              <a:spcPct val="90000"/>
            </a:lnSpc>
            <a:spcAft>
              <a:spcPct val="15000"/>
            </a:spcAft>
          </a:pPr>
          <a:r>
            <a:rPr lang="en-IE" sz="1600" dirty="0">
              <a:solidFill>
                <a:schemeClr val="accent5">
                  <a:lumMod val="75000"/>
                </a:schemeClr>
              </a:solidFill>
            </a:rPr>
            <a:t>Generally not applicable for accommodation based projects – toll road schemes primary example. </a:t>
          </a:r>
        </a:p>
      </dgm:t>
    </dgm:pt>
    <dgm:pt modelId="{3608BF1A-2A0D-4C2E-90C9-43FDC01617A1}" type="parTrans" cxnId="{213AD802-A149-4282-9518-1502D416EF3E}">
      <dgm:prSet/>
      <dgm:spPr/>
      <dgm:t>
        <a:bodyPr/>
        <a:lstStyle/>
        <a:p>
          <a:endParaRPr lang="en-IE"/>
        </a:p>
      </dgm:t>
    </dgm:pt>
    <dgm:pt modelId="{283C14EA-1357-4ABA-A829-AE451649C015}" type="sibTrans" cxnId="{213AD802-A149-4282-9518-1502D416EF3E}">
      <dgm:prSet/>
      <dgm:spPr/>
      <dgm:t>
        <a:bodyPr/>
        <a:lstStyle/>
        <a:p>
          <a:endParaRPr lang="en-IE"/>
        </a:p>
      </dgm:t>
    </dgm:pt>
    <dgm:pt modelId="{EA3CDCB1-AEB1-41D0-80AE-7D7116F94348}">
      <dgm:prSet phldrT="[Text]" custT="1"/>
      <dgm:spPr/>
      <dgm:t>
        <a:bodyPr/>
        <a:lstStyle/>
        <a:p>
          <a:pPr>
            <a:lnSpc>
              <a:spcPct val="100000"/>
            </a:lnSpc>
            <a:spcAft>
              <a:spcPts val="600"/>
            </a:spcAft>
          </a:pPr>
          <a:r>
            <a:rPr lang="en-IE" sz="1600" dirty="0" smtClean="0">
              <a:solidFill>
                <a:schemeClr val="accent5">
                  <a:lumMod val="75000"/>
                </a:schemeClr>
              </a:solidFill>
            </a:rPr>
            <a:t>Risk identified by category (e.g. planning, construction) and owner (retained, transferred, shared).</a:t>
          </a:r>
          <a:endParaRPr lang="en-IE" sz="1600" dirty="0">
            <a:solidFill>
              <a:schemeClr val="accent5">
                <a:lumMod val="75000"/>
              </a:schemeClr>
            </a:solidFill>
          </a:endParaRPr>
        </a:p>
      </dgm:t>
    </dgm:pt>
    <dgm:pt modelId="{85C90EC6-603A-4B52-9A22-DEB109D584F6}" type="parTrans" cxnId="{391FEE9D-5E75-476D-8847-5F2669FF3B9C}">
      <dgm:prSet/>
      <dgm:spPr/>
      <dgm:t>
        <a:bodyPr/>
        <a:lstStyle/>
        <a:p>
          <a:endParaRPr lang="en-IE"/>
        </a:p>
      </dgm:t>
    </dgm:pt>
    <dgm:pt modelId="{1079EFB7-685A-485D-B5AB-0B097D001842}" type="sibTrans" cxnId="{391FEE9D-5E75-476D-8847-5F2669FF3B9C}">
      <dgm:prSet/>
      <dgm:spPr/>
      <dgm:t>
        <a:bodyPr/>
        <a:lstStyle/>
        <a:p>
          <a:endParaRPr lang="en-IE"/>
        </a:p>
      </dgm:t>
    </dgm:pt>
    <dgm:pt modelId="{3D7D2B8F-36F4-4977-9AEF-0A0F7CFF211F}">
      <dgm:prSet phldrT="[Text]" custT="1"/>
      <dgm:spPr/>
      <dgm:t>
        <a:bodyPr/>
        <a:lstStyle/>
        <a:p>
          <a:pPr>
            <a:lnSpc>
              <a:spcPct val="100000"/>
            </a:lnSpc>
            <a:spcAft>
              <a:spcPts val="600"/>
            </a:spcAft>
          </a:pPr>
          <a:r>
            <a:rPr lang="en-IE" sz="1600" b="1" dirty="0" smtClean="0">
              <a:solidFill>
                <a:schemeClr val="accent5">
                  <a:lumMod val="75000"/>
                </a:schemeClr>
              </a:solidFill>
            </a:rPr>
            <a:t>Only transferred risk and portion of shared risks transferred are included in the PSB</a:t>
          </a:r>
          <a:r>
            <a:rPr lang="en-IE" sz="1400" b="1" dirty="0" smtClean="0">
              <a:solidFill>
                <a:schemeClr val="accent5">
                  <a:lumMod val="75000"/>
                </a:schemeClr>
              </a:solidFill>
            </a:rPr>
            <a:t>.</a:t>
          </a:r>
          <a:endParaRPr lang="en-IE" sz="1400" dirty="0">
            <a:solidFill>
              <a:schemeClr val="accent5">
                <a:lumMod val="75000"/>
              </a:schemeClr>
            </a:solidFill>
          </a:endParaRPr>
        </a:p>
      </dgm:t>
    </dgm:pt>
    <dgm:pt modelId="{7B1810A9-F3EA-435B-B8A2-4B83E8838A4C}" type="parTrans" cxnId="{220ACFF0-03D2-478D-987E-1119FF673B32}">
      <dgm:prSet/>
      <dgm:spPr/>
      <dgm:t>
        <a:bodyPr/>
        <a:lstStyle/>
        <a:p>
          <a:endParaRPr lang="en-IE"/>
        </a:p>
      </dgm:t>
    </dgm:pt>
    <dgm:pt modelId="{23648C4A-4423-4AC2-A4E0-8452F5065445}" type="sibTrans" cxnId="{220ACFF0-03D2-478D-987E-1119FF673B32}">
      <dgm:prSet/>
      <dgm:spPr/>
      <dgm:t>
        <a:bodyPr/>
        <a:lstStyle/>
        <a:p>
          <a:endParaRPr lang="en-IE"/>
        </a:p>
      </dgm:t>
    </dgm:pt>
    <dgm:pt modelId="{D6F67644-C81F-4677-8E79-F2F1E9DE9B26}" type="pres">
      <dgm:prSet presAssocID="{3F1E5F0C-6DFC-4F79-B8D2-C0B4E9369681}" presName="linearFlow" presStyleCnt="0">
        <dgm:presLayoutVars>
          <dgm:dir/>
          <dgm:animLvl val="lvl"/>
          <dgm:resizeHandles val="exact"/>
        </dgm:presLayoutVars>
      </dgm:prSet>
      <dgm:spPr/>
      <dgm:t>
        <a:bodyPr/>
        <a:lstStyle/>
        <a:p>
          <a:endParaRPr lang="en-IE"/>
        </a:p>
      </dgm:t>
    </dgm:pt>
    <dgm:pt modelId="{35A45700-1596-46F8-ACD4-3A5EA0979FF1}" type="pres">
      <dgm:prSet presAssocID="{47A32F2C-7744-4EC5-86E1-6DEE1567CFDE}" presName="composite" presStyleCnt="0"/>
      <dgm:spPr/>
      <dgm:t>
        <a:bodyPr/>
        <a:lstStyle/>
        <a:p>
          <a:endParaRPr lang="en-GB"/>
        </a:p>
      </dgm:t>
    </dgm:pt>
    <dgm:pt modelId="{1208D3FC-7D27-4B3A-8BD6-81EBE9F93DC7}" type="pres">
      <dgm:prSet presAssocID="{47A32F2C-7744-4EC5-86E1-6DEE1567CFDE}" presName="parentText" presStyleLbl="alignNode1" presStyleIdx="0" presStyleCnt="3" custLinFactNeighborY="725">
        <dgm:presLayoutVars>
          <dgm:chMax val="1"/>
          <dgm:bulletEnabled val="1"/>
        </dgm:presLayoutVars>
      </dgm:prSet>
      <dgm:spPr/>
      <dgm:t>
        <a:bodyPr/>
        <a:lstStyle/>
        <a:p>
          <a:endParaRPr lang="en-IE"/>
        </a:p>
      </dgm:t>
    </dgm:pt>
    <dgm:pt modelId="{4FD6FF9D-93DF-4DD5-A46D-D0FF7631E04D}" type="pres">
      <dgm:prSet presAssocID="{47A32F2C-7744-4EC5-86E1-6DEE1567CFDE}" presName="descendantText" presStyleLbl="alignAcc1" presStyleIdx="0" presStyleCnt="3" custLinFactNeighborY="1116">
        <dgm:presLayoutVars>
          <dgm:bulletEnabled val="1"/>
        </dgm:presLayoutVars>
      </dgm:prSet>
      <dgm:spPr/>
      <dgm:t>
        <a:bodyPr/>
        <a:lstStyle/>
        <a:p>
          <a:endParaRPr lang="en-IE"/>
        </a:p>
      </dgm:t>
    </dgm:pt>
    <dgm:pt modelId="{DB47ACC6-7628-4C0C-83D7-099991886BF1}" type="pres">
      <dgm:prSet presAssocID="{52CF77A2-923F-4CF8-9D7F-B557E58D5BEA}" presName="sp" presStyleCnt="0"/>
      <dgm:spPr/>
      <dgm:t>
        <a:bodyPr/>
        <a:lstStyle/>
        <a:p>
          <a:endParaRPr lang="en-GB"/>
        </a:p>
      </dgm:t>
    </dgm:pt>
    <dgm:pt modelId="{C9A8F9B2-4B41-4C20-B64D-9A853D0A8265}" type="pres">
      <dgm:prSet presAssocID="{22495228-5436-4402-BCB7-2946ACD38CDB}" presName="composite" presStyleCnt="0"/>
      <dgm:spPr/>
      <dgm:t>
        <a:bodyPr/>
        <a:lstStyle/>
        <a:p>
          <a:endParaRPr lang="en-GB"/>
        </a:p>
      </dgm:t>
    </dgm:pt>
    <dgm:pt modelId="{7772E742-8C17-4A24-8F15-E9AA3371CDC9}" type="pres">
      <dgm:prSet presAssocID="{22495228-5436-4402-BCB7-2946ACD38CDB}" presName="parentText" presStyleLbl="alignNode1" presStyleIdx="1" presStyleCnt="3">
        <dgm:presLayoutVars>
          <dgm:chMax val="1"/>
          <dgm:bulletEnabled val="1"/>
        </dgm:presLayoutVars>
      </dgm:prSet>
      <dgm:spPr/>
      <dgm:t>
        <a:bodyPr/>
        <a:lstStyle/>
        <a:p>
          <a:endParaRPr lang="en-IE"/>
        </a:p>
      </dgm:t>
    </dgm:pt>
    <dgm:pt modelId="{7459050D-FB3E-4C34-B4D0-C3A16B1D8614}" type="pres">
      <dgm:prSet presAssocID="{22495228-5436-4402-BCB7-2946ACD38CDB}" presName="descendantText" presStyleLbl="alignAcc1" presStyleIdx="1" presStyleCnt="3">
        <dgm:presLayoutVars>
          <dgm:bulletEnabled val="1"/>
        </dgm:presLayoutVars>
      </dgm:prSet>
      <dgm:spPr/>
      <dgm:t>
        <a:bodyPr/>
        <a:lstStyle/>
        <a:p>
          <a:endParaRPr lang="en-IE"/>
        </a:p>
      </dgm:t>
    </dgm:pt>
    <dgm:pt modelId="{5ADAC6FC-1A2F-4A2C-A3EE-DA1CB553DDAB}" type="pres">
      <dgm:prSet presAssocID="{E0FBC3E8-19A7-4838-82F7-47B56072207F}" presName="sp" presStyleCnt="0"/>
      <dgm:spPr/>
      <dgm:t>
        <a:bodyPr/>
        <a:lstStyle/>
        <a:p>
          <a:endParaRPr lang="en-GB"/>
        </a:p>
      </dgm:t>
    </dgm:pt>
    <dgm:pt modelId="{8E982D8F-BFB3-4B99-9BAC-6E6CC9D30306}" type="pres">
      <dgm:prSet presAssocID="{4875CFEB-913D-4B6F-BEA5-7BCB16F5809A}" presName="composite" presStyleCnt="0"/>
      <dgm:spPr/>
      <dgm:t>
        <a:bodyPr/>
        <a:lstStyle/>
        <a:p>
          <a:endParaRPr lang="en-GB"/>
        </a:p>
      </dgm:t>
    </dgm:pt>
    <dgm:pt modelId="{D5780BB0-2AE8-4630-89B9-022D0FCE72EB}" type="pres">
      <dgm:prSet presAssocID="{4875CFEB-913D-4B6F-BEA5-7BCB16F5809A}" presName="parentText" presStyleLbl="alignNode1" presStyleIdx="2" presStyleCnt="3">
        <dgm:presLayoutVars>
          <dgm:chMax val="1"/>
          <dgm:bulletEnabled val="1"/>
        </dgm:presLayoutVars>
      </dgm:prSet>
      <dgm:spPr/>
      <dgm:t>
        <a:bodyPr/>
        <a:lstStyle/>
        <a:p>
          <a:endParaRPr lang="en-IE"/>
        </a:p>
      </dgm:t>
    </dgm:pt>
    <dgm:pt modelId="{E6B93977-93A9-442B-B726-851E1ABD2417}" type="pres">
      <dgm:prSet presAssocID="{4875CFEB-913D-4B6F-BEA5-7BCB16F5809A}" presName="descendantText" presStyleLbl="alignAcc1" presStyleIdx="2" presStyleCnt="3" custScaleY="105145">
        <dgm:presLayoutVars>
          <dgm:bulletEnabled val="1"/>
        </dgm:presLayoutVars>
      </dgm:prSet>
      <dgm:spPr/>
      <dgm:t>
        <a:bodyPr/>
        <a:lstStyle/>
        <a:p>
          <a:endParaRPr lang="en-IE"/>
        </a:p>
      </dgm:t>
    </dgm:pt>
  </dgm:ptLst>
  <dgm:cxnLst>
    <dgm:cxn modelId="{FC83AA46-00D7-432B-A8FF-1BC3933DC93F}" type="presOf" srcId="{3D7D2B8F-36F4-4977-9AEF-0A0F7CFF211F}" destId="{E6B93977-93A9-442B-B726-851E1ABD2417}" srcOrd="0" destOrd="2" presId="urn:microsoft.com/office/officeart/2005/8/layout/chevron2"/>
    <dgm:cxn modelId="{9CA836A9-1871-4C96-A749-C877BBA9663B}" srcId="{47A32F2C-7744-4EC5-86E1-6DEE1567CFDE}" destId="{7EE75D7E-22C5-49DD-BC5E-42D0FF5FAAFE}" srcOrd="0" destOrd="0" parTransId="{CE263CCF-DF3D-42A0-B700-38EC349EEE7F}" sibTransId="{03D03339-98EB-462A-80FC-CF04B8F56A0F}"/>
    <dgm:cxn modelId="{7BBD10DB-62BB-4A86-B6E7-3978F08E79B7}" srcId="{3F1E5F0C-6DFC-4F79-B8D2-C0B4E9369681}" destId="{47A32F2C-7744-4EC5-86E1-6DEE1567CFDE}" srcOrd="0" destOrd="0" parTransId="{4F340319-5ED7-4216-BA2C-D1D8A226D513}" sibTransId="{52CF77A2-923F-4CF8-9D7F-B557E58D5BEA}"/>
    <dgm:cxn modelId="{EF190312-415A-4153-9706-E6CB498590B0}" type="presOf" srcId="{E0D5AD41-84C8-4D89-886F-25EB1FA416BD}" destId="{4FD6FF9D-93DF-4DD5-A46D-D0FF7631E04D}" srcOrd="0" destOrd="1" presId="urn:microsoft.com/office/officeart/2005/8/layout/chevron2"/>
    <dgm:cxn modelId="{6E2044D2-6A3A-4643-A023-5367C99DFB0D}" srcId="{47A32F2C-7744-4EC5-86E1-6DEE1567CFDE}" destId="{E0D5AD41-84C8-4D89-886F-25EB1FA416BD}" srcOrd="1" destOrd="0" parTransId="{48CE4D26-2E3B-43A9-A2DC-0EDFC64CAF4B}" sibTransId="{10222436-80E1-4A44-A261-A13F2D85BEF3}"/>
    <dgm:cxn modelId="{213AD802-A149-4282-9518-1502D416EF3E}" srcId="{22495228-5436-4402-BCB7-2946ACD38CDB}" destId="{40212A97-BFAB-4960-BE5C-743C951E3AAF}" srcOrd="1" destOrd="0" parTransId="{3608BF1A-2A0D-4C2E-90C9-43FDC01617A1}" sibTransId="{283C14EA-1357-4ABA-A829-AE451649C015}"/>
    <dgm:cxn modelId="{C9D8913E-9DE0-4086-B150-0BF371FFA183}" type="presOf" srcId="{D2441D29-A50E-49E3-9478-885094D28A80}" destId="{7459050D-FB3E-4C34-B4D0-C3A16B1D8614}" srcOrd="0" destOrd="0" presId="urn:microsoft.com/office/officeart/2005/8/layout/chevron2"/>
    <dgm:cxn modelId="{F602868B-BD71-41B2-8D20-C9AA250F7F9E}" type="presOf" srcId="{3F1E5F0C-6DFC-4F79-B8D2-C0B4E9369681}" destId="{D6F67644-C81F-4677-8E79-F2F1E9DE9B26}" srcOrd="0" destOrd="0" presId="urn:microsoft.com/office/officeart/2005/8/layout/chevron2"/>
    <dgm:cxn modelId="{8EE586F8-4357-4E6B-B174-46610209DF31}" type="presOf" srcId="{7EE75D7E-22C5-49DD-BC5E-42D0FF5FAAFE}" destId="{4FD6FF9D-93DF-4DD5-A46D-D0FF7631E04D}" srcOrd="0" destOrd="0" presId="urn:microsoft.com/office/officeart/2005/8/layout/chevron2"/>
    <dgm:cxn modelId="{0A8FC588-867A-4B9E-A597-E55F943EF7D7}" type="presOf" srcId="{47A32F2C-7744-4EC5-86E1-6DEE1567CFDE}" destId="{1208D3FC-7D27-4B3A-8BD6-81EBE9F93DC7}" srcOrd="0" destOrd="0" presId="urn:microsoft.com/office/officeart/2005/8/layout/chevron2"/>
    <dgm:cxn modelId="{20A18CD8-5F6D-4CDA-BB57-3F66A8D105F0}" srcId="{22495228-5436-4402-BCB7-2946ACD38CDB}" destId="{D2441D29-A50E-49E3-9478-885094D28A80}" srcOrd="0" destOrd="0" parTransId="{F86FE595-3A53-4B27-94FE-A011E1C809C3}" sibTransId="{EAA0E339-008C-4601-A759-13A16CD6AFA6}"/>
    <dgm:cxn modelId="{220ACFF0-03D2-478D-987E-1119FF673B32}" srcId="{4875CFEB-913D-4B6F-BEA5-7BCB16F5809A}" destId="{3D7D2B8F-36F4-4977-9AEF-0A0F7CFF211F}" srcOrd="2" destOrd="0" parTransId="{7B1810A9-F3EA-435B-B8A2-4B83E8838A4C}" sibTransId="{23648C4A-4423-4AC2-A4E0-8452F5065445}"/>
    <dgm:cxn modelId="{D1009161-F09D-40B3-8B2D-5DFFC26690A6}" srcId="{4875CFEB-913D-4B6F-BEA5-7BCB16F5809A}" destId="{348A0224-2641-4890-9EF5-151716EE4FF4}" srcOrd="0" destOrd="0" parTransId="{3FC5C760-D44A-48D6-BD29-413229999575}" sibTransId="{AC4B13D6-2CFF-4178-A285-402DFA8770C1}"/>
    <dgm:cxn modelId="{D90B3CA3-5855-4B67-921F-E5EF60779CD5}" type="presOf" srcId="{4875CFEB-913D-4B6F-BEA5-7BCB16F5809A}" destId="{D5780BB0-2AE8-4630-89B9-022D0FCE72EB}" srcOrd="0" destOrd="0" presId="urn:microsoft.com/office/officeart/2005/8/layout/chevron2"/>
    <dgm:cxn modelId="{4A058AEC-0B07-4391-8D1C-ACBEDCA09BD7}" srcId="{3F1E5F0C-6DFC-4F79-B8D2-C0B4E9369681}" destId="{4875CFEB-913D-4B6F-BEA5-7BCB16F5809A}" srcOrd="2" destOrd="0" parTransId="{E0BB4FA2-CA1C-4071-B81B-23706DB34513}" sibTransId="{7CA22CCC-BA06-4A97-BCD1-18222EC781BC}"/>
    <dgm:cxn modelId="{BCCB271D-D2E8-4B24-9101-46D609390D41}" type="presOf" srcId="{EA3CDCB1-AEB1-41D0-80AE-7D7116F94348}" destId="{E6B93977-93A9-442B-B726-851E1ABD2417}" srcOrd="0" destOrd="1" presId="urn:microsoft.com/office/officeart/2005/8/layout/chevron2"/>
    <dgm:cxn modelId="{912383C6-1FC6-40A6-8E67-9A0AD8714ED3}" srcId="{3F1E5F0C-6DFC-4F79-B8D2-C0B4E9369681}" destId="{22495228-5436-4402-BCB7-2946ACD38CDB}" srcOrd="1" destOrd="0" parTransId="{A1A70E02-6F1C-4D31-B161-92A7EB1AA02D}" sibTransId="{E0FBC3E8-19A7-4838-82F7-47B56072207F}"/>
    <dgm:cxn modelId="{391FEE9D-5E75-476D-8847-5F2669FF3B9C}" srcId="{4875CFEB-913D-4B6F-BEA5-7BCB16F5809A}" destId="{EA3CDCB1-AEB1-41D0-80AE-7D7116F94348}" srcOrd="1" destOrd="0" parTransId="{85C90EC6-603A-4B52-9A22-DEB109D584F6}" sibTransId="{1079EFB7-685A-485D-B5AB-0B097D001842}"/>
    <dgm:cxn modelId="{937E74A8-753F-4D0E-A272-818E2D5AE97E}" type="presOf" srcId="{348A0224-2641-4890-9EF5-151716EE4FF4}" destId="{E6B93977-93A9-442B-B726-851E1ABD2417}" srcOrd="0" destOrd="0" presId="urn:microsoft.com/office/officeart/2005/8/layout/chevron2"/>
    <dgm:cxn modelId="{0B674E02-983E-4F5F-82D8-AD31426A4028}" type="presOf" srcId="{22495228-5436-4402-BCB7-2946ACD38CDB}" destId="{7772E742-8C17-4A24-8F15-E9AA3371CDC9}" srcOrd="0" destOrd="0" presId="urn:microsoft.com/office/officeart/2005/8/layout/chevron2"/>
    <dgm:cxn modelId="{70134810-6632-4979-8F06-A1C748D404E2}" type="presOf" srcId="{40212A97-BFAB-4960-BE5C-743C951E3AAF}" destId="{7459050D-FB3E-4C34-B4D0-C3A16B1D8614}" srcOrd="0" destOrd="1" presId="urn:microsoft.com/office/officeart/2005/8/layout/chevron2"/>
    <dgm:cxn modelId="{1E955FBF-3E87-46F5-BA29-1CDE2B974021}" type="presParOf" srcId="{D6F67644-C81F-4677-8E79-F2F1E9DE9B26}" destId="{35A45700-1596-46F8-ACD4-3A5EA0979FF1}" srcOrd="0" destOrd="0" presId="urn:microsoft.com/office/officeart/2005/8/layout/chevron2"/>
    <dgm:cxn modelId="{F53264AB-D305-4064-B000-96B8429998E4}" type="presParOf" srcId="{35A45700-1596-46F8-ACD4-3A5EA0979FF1}" destId="{1208D3FC-7D27-4B3A-8BD6-81EBE9F93DC7}" srcOrd="0" destOrd="0" presId="urn:microsoft.com/office/officeart/2005/8/layout/chevron2"/>
    <dgm:cxn modelId="{E7212458-F6CF-4A17-AD8C-5005E2CD1057}" type="presParOf" srcId="{35A45700-1596-46F8-ACD4-3A5EA0979FF1}" destId="{4FD6FF9D-93DF-4DD5-A46D-D0FF7631E04D}" srcOrd="1" destOrd="0" presId="urn:microsoft.com/office/officeart/2005/8/layout/chevron2"/>
    <dgm:cxn modelId="{0090C409-3732-4F3A-996B-B9635A655E4D}" type="presParOf" srcId="{D6F67644-C81F-4677-8E79-F2F1E9DE9B26}" destId="{DB47ACC6-7628-4C0C-83D7-099991886BF1}" srcOrd="1" destOrd="0" presId="urn:microsoft.com/office/officeart/2005/8/layout/chevron2"/>
    <dgm:cxn modelId="{6B8BB5F3-0BD8-4398-896C-952ADD45AF68}" type="presParOf" srcId="{D6F67644-C81F-4677-8E79-F2F1E9DE9B26}" destId="{C9A8F9B2-4B41-4C20-B64D-9A853D0A8265}" srcOrd="2" destOrd="0" presId="urn:microsoft.com/office/officeart/2005/8/layout/chevron2"/>
    <dgm:cxn modelId="{585E8626-CFAC-4A2E-8776-79563EC0AC18}" type="presParOf" srcId="{C9A8F9B2-4B41-4C20-B64D-9A853D0A8265}" destId="{7772E742-8C17-4A24-8F15-E9AA3371CDC9}" srcOrd="0" destOrd="0" presId="urn:microsoft.com/office/officeart/2005/8/layout/chevron2"/>
    <dgm:cxn modelId="{F80CF111-F98E-41AB-89B9-84AA28D8BB2F}" type="presParOf" srcId="{C9A8F9B2-4B41-4C20-B64D-9A853D0A8265}" destId="{7459050D-FB3E-4C34-B4D0-C3A16B1D8614}" srcOrd="1" destOrd="0" presId="urn:microsoft.com/office/officeart/2005/8/layout/chevron2"/>
    <dgm:cxn modelId="{71BB8F4F-A483-4D4D-B0C5-F3F6A522147A}" type="presParOf" srcId="{D6F67644-C81F-4677-8E79-F2F1E9DE9B26}" destId="{5ADAC6FC-1A2F-4A2C-A3EE-DA1CB553DDAB}" srcOrd="3" destOrd="0" presId="urn:microsoft.com/office/officeart/2005/8/layout/chevron2"/>
    <dgm:cxn modelId="{965E9197-6E35-430E-B2D8-AF81D266F140}" type="presParOf" srcId="{D6F67644-C81F-4677-8E79-F2F1E9DE9B26}" destId="{8E982D8F-BFB3-4B99-9BAC-6E6CC9D30306}" srcOrd="4" destOrd="0" presId="urn:microsoft.com/office/officeart/2005/8/layout/chevron2"/>
    <dgm:cxn modelId="{502D34E4-60F5-467E-B4BF-80960D57EC7C}" type="presParOf" srcId="{8E982D8F-BFB3-4B99-9BAC-6E6CC9D30306}" destId="{D5780BB0-2AE8-4630-89B9-022D0FCE72EB}" srcOrd="0" destOrd="0" presId="urn:microsoft.com/office/officeart/2005/8/layout/chevron2"/>
    <dgm:cxn modelId="{5EF1EA32-7786-4418-A105-2DC81ADDAA9B}" type="presParOf" srcId="{8E982D8F-BFB3-4B99-9BAC-6E6CC9D30306}" destId="{E6B93977-93A9-442B-B726-851E1ABD241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B64811-ABEB-48FB-A287-63973A415D71}" type="doc">
      <dgm:prSet loTypeId="urn:microsoft.com/office/officeart/2005/8/layout/hList1" loCatId="list" qsTypeId="urn:microsoft.com/office/officeart/2005/8/quickstyle/3d3" qsCatId="3D" csTypeId="urn:microsoft.com/office/officeart/2005/8/colors/accent1_3" csCatId="accent1" phldr="1"/>
      <dgm:spPr/>
      <dgm:t>
        <a:bodyPr/>
        <a:lstStyle/>
        <a:p>
          <a:endParaRPr lang="en-GB"/>
        </a:p>
      </dgm:t>
    </dgm:pt>
    <dgm:pt modelId="{C643866E-2686-4E5D-88D4-690E6AD5BB3E}">
      <dgm:prSet/>
      <dgm:spPr>
        <a:solidFill>
          <a:schemeClr val="accent4"/>
        </a:solidFill>
      </dgm:spPr>
      <dgm:t>
        <a:bodyPr/>
        <a:lstStyle/>
        <a:p>
          <a:pPr rtl="0"/>
          <a:r>
            <a:rPr lang="en-US" b="1" i="1" dirty="0" smtClean="0">
              <a:solidFill>
                <a:schemeClr val="accent3">
                  <a:lumMod val="60000"/>
                  <a:lumOff val="40000"/>
                </a:schemeClr>
              </a:solidFill>
            </a:rPr>
            <a:t>Construction phase</a:t>
          </a:r>
          <a:endParaRPr lang="en-GB" b="1" i="1" dirty="0">
            <a:solidFill>
              <a:schemeClr val="accent3">
                <a:lumMod val="60000"/>
                <a:lumOff val="40000"/>
              </a:schemeClr>
            </a:solidFill>
          </a:endParaRPr>
        </a:p>
      </dgm:t>
    </dgm:pt>
    <dgm:pt modelId="{AEFE2ABA-0533-4D26-B1E0-FFFA35B59519}" type="parTrans" cxnId="{7CE5C73C-C01E-4DAA-BDF9-283EA7EC4EAC}">
      <dgm:prSet/>
      <dgm:spPr/>
      <dgm:t>
        <a:bodyPr/>
        <a:lstStyle/>
        <a:p>
          <a:endParaRPr lang="en-GB"/>
        </a:p>
      </dgm:t>
    </dgm:pt>
    <dgm:pt modelId="{147146D5-F4C0-4297-9669-348635A2BACB}" type="sibTrans" cxnId="{7CE5C73C-C01E-4DAA-BDF9-283EA7EC4EAC}">
      <dgm:prSet/>
      <dgm:spPr/>
      <dgm:t>
        <a:bodyPr/>
        <a:lstStyle/>
        <a:p>
          <a:endParaRPr lang="en-GB"/>
        </a:p>
      </dgm:t>
    </dgm:pt>
    <dgm:pt modelId="{DD99F87C-9628-4A26-B754-AB9845038133}">
      <dgm:prSet custT="1"/>
      <dgm:spPr/>
      <dgm:t>
        <a:bodyPr/>
        <a:lstStyle/>
        <a:p>
          <a:pPr rtl="0"/>
          <a:r>
            <a:rPr lang="en-GB" sz="1600" b="1" dirty="0" smtClean="0">
              <a:solidFill>
                <a:schemeClr val="accent5">
                  <a:lumMod val="75000"/>
                </a:schemeClr>
              </a:solidFill>
            </a:rPr>
            <a:t>Technological University Dublin  campus at Grangegorman - Central &amp; East Quad Project</a:t>
          </a:r>
          <a:endParaRPr lang="en-GB" sz="1600" b="1" dirty="0">
            <a:solidFill>
              <a:schemeClr val="accent5">
                <a:lumMod val="75000"/>
              </a:schemeClr>
            </a:solidFill>
          </a:endParaRPr>
        </a:p>
      </dgm:t>
    </dgm:pt>
    <dgm:pt modelId="{1409DF24-EDF4-4E4B-B948-770D8F6BFD2A}" type="parTrans" cxnId="{3A21745E-B3DE-4948-AAC8-506F1952BF9D}">
      <dgm:prSet/>
      <dgm:spPr/>
      <dgm:t>
        <a:bodyPr/>
        <a:lstStyle/>
        <a:p>
          <a:endParaRPr lang="en-GB"/>
        </a:p>
      </dgm:t>
    </dgm:pt>
    <dgm:pt modelId="{E8231B40-F603-418A-97CA-8224730C1918}" type="sibTrans" cxnId="{3A21745E-B3DE-4948-AAC8-506F1952BF9D}">
      <dgm:prSet/>
      <dgm:spPr/>
      <dgm:t>
        <a:bodyPr/>
        <a:lstStyle/>
        <a:p>
          <a:endParaRPr lang="en-GB"/>
        </a:p>
      </dgm:t>
    </dgm:pt>
    <dgm:pt modelId="{A45FCB2E-513A-40AB-A5EC-07A0AB5C9A58}">
      <dgm:prSet/>
      <dgm:spPr>
        <a:solidFill>
          <a:schemeClr val="tx2"/>
        </a:solidFill>
        <a:ln>
          <a:solidFill>
            <a:schemeClr val="accent5"/>
          </a:solidFill>
        </a:ln>
      </dgm:spPr>
      <dgm:t>
        <a:bodyPr/>
        <a:lstStyle/>
        <a:p>
          <a:pPr rtl="0"/>
          <a:r>
            <a:rPr lang="en-US" b="1" i="1" dirty="0" smtClean="0">
              <a:solidFill>
                <a:schemeClr val="accent3">
                  <a:lumMod val="60000"/>
                  <a:lumOff val="40000"/>
                </a:schemeClr>
              </a:solidFill>
            </a:rPr>
            <a:t>Operations phase</a:t>
          </a:r>
          <a:endParaRPr lang="en-GB" i="1" dirty="0">
            <a:solidFill>
              <a:schemeClr val="accent3">
                <a:lumMod val="60000"/>
                <a:lumOff val="40000"/>
              </a:schemeClr>
            </a:solidFill>
          </a:endParaRPr>
        </a:p>
      </dgm:t>
    </dgm:pt>
    <dgm:pt modelId="{4100BF6C-8D17-452C-A6A2-6F97D12C6F20}" type="parTrans" cxnId="{47AAF960-9153-48B1-8ADA-F1D2B5600BB4}">
      <dgm:prSet/>
      <dgm:spPr/>
      <dgm:t>
        <a:bodyPr/>
        <a:lstStyle/>
        <a:p>
          <a:endParaRPr lang="en-GB"/>
        </a:p>
      </dgm:t>
    </dgm:pt>
    <dgm:pt modelId="{21A1AE96-1BB4-42C9-B60E-A592F97C579D}" type="sibTrans" cxnId="{47AAF960-9153-48B1-8ADA-F1D2B5600BB4}">
      <dgm:prSet/>
      <dgm:spPr/>
      <dgm:t>
        <a:bodyPr/>
        <a:lstStyle/>
        <a:p>
          <a:endParaRPr lang="en-GB"/>
        </a:p>
      </dgm:t>
    </dgm:pt>
    <dgm:pt modelId="{4CFA5B37-2DF5-4F52-9389-5C698CB6BC65}">
      <dgm:prSet custT="1"/>
      <dgm:spPr/>
      <dgm:t>
        <a:bodyPr/>
        <a:lstStyle/>
        <a:p>
          <a:pPr rtl="0"/>
          <a:r>
            <a:rPr lang="en-US" sz="1600" b="1" dirty="0" smtClean="0">
              <a:solidFill>
                <a:schemeClr val="accent5">
                  <a:lumMod val="75000"/>
                </a:schemeClr>
              </a:solidFill>
            </a:rPr>
            <a:t>Pilot Schools </a:t>
          </a:r>
          <a:r>
            <a:rPr lang="en-US" sz="1600" i="1" dirty="0" smtClean="0">
              <a:solidFill>
                <a:schemeClr val="accent5">
                  <a:lumMod val="75000"/>
                </a:schemeClr>
              </a:solidFill>
            </a:rPr>
            <a:t>(2003)</a:t>
          </a:r>
          <a:endParaRPr lang="en-GB" sz="1600" dirty="0">
            <a:solidFill>
              <a:schemeClr val="accent5">
                <a:lumMod val="75000"/>
              </a:schemeClr>
            </a:solidFill>
          </a:endParaRPr>
        </a:p>
      </dgm:t>
    </dgm:pt>
    <dgm:pt modelId="{D055F1ED-C19F-427A-B9BF-EF997BBD229F}" type="parTrans" cxnId="{38406310-3D05-448C-B139-B35BFDCF22B8}">
      <dgm:prSet/>
      <dgm:spPr/>
      <dgm:t>
        <a:bodyPr/>
        <a:lstStyle/>
        <a:p>
          <a:endParaRPr lang="en-GB"/>
        </a:p>
      </dgm:t>
    </dgm:pt>
    <dgm:pt modelId="{CAEECEB5-F468-412B-A3D0-27D13F38CCB2}" type="sibTrans" cxnId="{38406310-3D05-448C-B139-B35BFDCF22B8}">
      <dgm:prSet/>
      <dgm:spPr/>
      <dgm:t>
        <a:bodyPr/>
        <a:lstStyle/>
        <a:p>
          <a:endParaRPr lang="en-GB"/>
        </a:p>
      </dgm:t>
    </dgm:pt>
    <dgm:pt modelId="{04817186-1E53-463D-868C-02F014F6A905}">
      <dgm:prSet custT="1"/>
      <dgm:spPr/>
      <dgm:t>
        <a:bodyPr/>
        <a:lstStyle/>
        <a:p>
          <a:pPr rtl="0"/>
          <a:r>
            <a:rPr lang="en-US" sz="1600" b="1" dirty="0" smtClean="0">
              <a:solidFill>
                <a:schemeClr val="accent5">
                  <a:lumMod val="75000"/>
                </a:schemeClr>
              </a:solidFill>
            </a:rPr>
            <a:t>National Maritime College </a:t>
          </a:r>
          <a:r>
            <a:rPr lang="en-US" sz="1600" dirty="0" smtClean="0">
              <a:solidFill>
                <a:schemeClr val="accent5">
                  <a:lumMod val="75000"/>
                </a:schemeClr>
              </a:solidFill>
            </a:rPr>
            <a:t>(2004)</a:t>
          </a:r>
          <a:endParaRPr lang="en-GB" sz="1600" dirty="0">
            <a:solidFill>
              <a:schemeClr val="accent5">
                <a:lumMod val="75000"/>
              </a:schemeClr>
            </a:solidFill>
          </a:endParaRPr>
        </a:p>
      </dgm:t>
    </dgm:pt>
    <dgm:pt modelId="{9DC146CF-D4D5-4AAB-B762-9DA210ECF847}" type="parTrans" cxnId="{E2D14904-8B94-4E42-A924-AA08B22F372C}">
      <dgm:prSet/>
      <dgm:spPr/>
      <dgm:t>
        <a:bodyPr/>
        <a:lstStyle/>
        <a:p>
          <a:endParaRPr lang="en-GB"/>
        </a:p>
      </dgm:t>
    </dgm:pt>
    <dgm:pt modelId="{AB018970-F1F2-4787-AC52-581FB9FD0CA2}" type="sibTrans" cxnId="{E2D14904-8B94-4E42-A924-AA08B22F372C}">
      <dgm:prSet/>
      <dgm:spPr/>
      <dgm:t>
        <a:bodyPr/>
        <a:lstStyle/>
        <a:p>
          <a:endParaRPr lang="en-GB"/>
        </a:p>
      </dgm:t>
    </dgm:pt>
    <dgm:pt modelId="{EFB4AA4F-D9FA-4958-9ED9-8BDC3C7D57A5}">
      <dgm:prSet custT="1"/>
      <dgm:spPr/>
      <dgm:t>
        <a:bodyPr/>
        <a:lstStyle/>
        <a:p>
          <a:pPr rtl="0"/>
          <a:r>
            <a:rPr lang="en-US" sz="1600" b="1" dirty="0" smtClean="0">
              <a:solidFill>
                <a:schemeClr val="accent5">
                  <a:lumMod val="75000"/>
                </a:schemeClr>
              </a:solidFill>
            </a:rPr>
            <a:t>Cork School of Music </a:t>
          </a:r>
          <a:r>
            <a:rPr lang="en-US" sz="1600" dirty="0" smtClean="0">
              <a:solidFill>
                <a:schemeClr val="accent5">
                  <a:lumMod val="75000"/>
                </a:schemeClr>
              </a:solidFill>
            </a:rPr>
            <a:t>(2007)</a:t>
          </a:r>
          <a:endParaRPr lang="en-GB" sz="1600" dirty="0">
            <a:solidFill>
              <a:schemeClr val="accent5">
                <a:lumMod val="75000"/>
              </a:schemeClr>
            </a:solidFill>
          </a:endParaRPr>
        </a:p>
      </dgm:t>
    </dgm:pt>
    <dgm:pt modelId="{CA81F6C5-0C3D-4B5A-A1E1-9FECFBFF1888}" type="parTrans" cxnId="{35089AD9-C34B-4A1D-8E60-819D08D9F2F4}">
      <dgm:prSet/>
      <dgm:spPr/>
      <dgm:t>
        <a:bodyPr/>
        <a:lstStyle/>
        <a:p>
          <a:endParaRPr lang="en-GB"/>
        </a:p>
      </dgm:t>
    </dgm:pt>
    <dgm:pt modelId="{18AA9AF6-3000-4DD2-87DA-9D059B2423C3}" type="sibTrans" cxnId="{35089AD9-C34B-4A1D-8E60-819D08D9F2F4}">
      <dgm:prSet/>
      <dgm:spPr/>
      <dgm:t>
        <a:bodyPr/>
        <a:lstStyle/>
        <a:p>
          <a:endParaRPr lang="en-GB"/>
        </a:p>
      </dgm:t>
    </dgm:pt>
    <dgm:pt modelId="{177B911E-47B6-430E-8AC0-AD216B149688}">
      <dgm:prSet custT="1"/>
      <dgm:spPr/>
      <dgm:t>
        <a:bodyPr/>
        <a:lstStyle/>
        <a:p>
          <a:pPr rtl="0"/>
          <a:r>
            <a:rPr lang="en-US" sz="1600" b="1" dirty="0" smtClean="0">
              <a:solidFill>
                <a:schemeClr val="accent5">
                  <a:lumMod val="75000"/>
                </a:schemeClr>
              </a:solidFill>
            </a:rPr>
            <a:t>Schools Bundles 1</a:t>
          </a:r>
          <a:r>
            <a:rPr lang="en-US" sz="1600" dirty="0" smtClean="0">
              <a:solidFill>
                <a:schemeClr val="accent5">
                  <a:lumMod val="75000"/>
                </a:schemeClr>
              </a:solidFill>
            </a:rPr>
            <a:t> </a:t>
          </a:r>
          <a:r>
            <a:rPr lang="en-US" sz="1600" i="1" dirty="0" smtClean="0">
              <a:solidFill>
                <a:schemeClr val="accent5">
                  <a:lumMod val="75000"/>
                </a:schemeClr>
              </a:solidFill>
            </a:rPr>
            <a:t>(2010), </a:t>
          </a:r>
          <a:r>
            <a:rPr lang="en-US" sz="1600" b="1" dirty="0" smtClean="0">
              <a:solidFill>
                <a:schemeClr val="accent5">
                  <a:lumMod val="75000"/>
                </a:schemeClr>
              </a:solidFill>
            </a:rPr>
            <a:t>2</a:t>
          </a:r>
          <a:r>
            <a:rPr lang="en-US" sz="1600" dirty="0" smtClean="0">
              <a:solidFill>
                <a:schemeClr val="accent5">
                  <a:lumMod val="75000"/>
                </a:schemeClr>
              </a:solidFill>
            </a:rPr>
            <a:t> </a:t>
          </a:r>
          <a:r>
            <a:rPr lang="en-US" sz="1600" i="1" dirty="0" smtClean="0">
              <a:solidFill>
                <a:schemeClr val="accent5">
                  <a:lumMod val="75000"/>
                </a:schemeClr>
              </a:solidFill>
            </a:rPr>
            <a:t>(2011)</a:t>
          </a:r>
          <a:r>
            <a:rPr lang="en-US" sz="1600" dirty="0" smtClean="0">
              <a:solidFill>
                <a:schemeClr val="accent5">
                  <a:lumMod val="75000"/>
                </a:schemeClr>
              </a:solidFill>
            </a:rPr>
            <a:t>, </a:t>
          </a:r>
          <a:r>
            <a:rPr lang="en-US" sz="1600" b="1" dirty="0" smtClean="0">
              <a:solidFill>
                <a:schemeClr val="accent5">
                  <a:lumMod val="75000"/>
                </a:schemeClr>
              </a:solidFill>
            </a:rPr>
            <a:t>3</a:t>
          </a:r>
          <a:r>
            <a:rPr lang="en-US" sz="1600" dirty="0" smtClean="0">
              <a:solidFill>
                <a:schemeClr val="accent5">
                  <a:lumMod val="75000"/>
                </a:schemeClr>
              </a:solidFill>
            </a:rPr>
            <a:t> </a:t>
          </a:r>
          <a:r>
            <a:rPr lang="en-US" sz="1600" i="1" dirty="0" smtClean="0">
              <a:solidFill>
                <a:schemeClr val="accent5">
                  <a:lumMod val="75000"/>
                </a:schemeClr>
              </a:solidFill>
            </a:rPr>
            <a:t>(2014), </a:t>
          </a:r>
          <a:r>
            <a:rPr lang="en-US" sz="1600" b="1" dirty="0" smtClean="0">
              <a:solidFill>
                <a:schemeClr val="accent5">
                  <a:lumMod val="75000"/>
                </a:schemeClr>
              </a:solidFill>
            </a:rPr>
            <a:t>4</a:t>
          </a:r>
          <a:r>
            <a:rPr lang="en-US" sz="1600" dirty="0" smtClean="0">
              <a:solidFill>
                <a:schemeClr val="accent5">
                  <a:lumMod val="75000"/>
                </a:schemeClr>
              </a:solidFill>
            </a:rPr>
            <a:t> </a:t>
          </a:r>
          <a:r>
            <a:rPr lang="en-US" sz="1600" i="1" dirty="0" smtClean="0">
              <a:solidFill>
                <a:schemeClr val="accent5">
                  <a:lumMod val="75000"/>
                </a:schemeClr>
              </a:solidFill>
            </a:rPr>
            <a:t>(2016)</a:t>
          </a:r>
          <a:r>
            <a:rPr lang="en-US" sz="1600" dirty="0" smtClean="0">
              <a:solidFill>
                <a:schemeClr val="accent5">
                  <a:lumMod val="75000"/>
                </a:schemeClr>
              </a:solidFill>
            </a:rPr>
            <a:t> &amp; </a:t>
          </a:r>
          <a:r>
            <a:rPr lang="en-US" sz="1600" b="1" dirty="0" smtClean="0">
              <a:solidFill>
                <a:schemeClr val="accent5">
                  <a:lumMod val="75000"/>
                </a:schemeClr>
              </a:solidFill>
            </a:rPr>
            <a:t>5</a:t>
          </a:r>
          <a:r>
            <a:rPr lang="en-US" sz="1600" dirty="0" smtClean="0">
              <a:solidFill>
                <a:schemeClr val="accent5">
                  <a:lumMod val="75000"/>
                </a:schemeClr>
              </a:solidFill>
            </a:rPr>
            <a:t> </a:t>
          </a:r>
          <a:r>
            <a:rPr lang="en-US" sz="1600" i="1" dirty="0" smtClean="0">
              <a:solidFill>
                <a:schemeClr val="accent5">
                  <a:lumMod val="75000"/>
                </a:schemeClr>
              </a:solidFill>
            </a:rPr>
            <a:t>(2019)</a:t>
          </a:r>
          <a:endParaRPr lang="en-GB" sz="1600" dirty="0">
            <a:solidFill>
              <a:schemeClr val="accent5">
                <a:lumMod val="75000"/>
              </a:schemeClr>
            </a:solidFill>
          </a:endParaRPr>
        </a:p>
      </dgm:t>
    </dgm:pt>
    <dgm:pt modelId="{3B3532BC-874E-4B1F-A6DD-6023611A2FE8}" type="parTrans" cxnId="{C961ADEF-F483-4BBA-A8FC-7601CAA575B6}">
      <dgm:prSet/>
      <dgm:spPr/>
      <dgm:t>
        <a:bodyPr/>
        <a:lstStyle/>
        <a:p>
          <a:endParaRPr lang="en-GB"/>
        </a:p>
      </dgm:t>
    </dgm:pt>
    <dgm:pt modelId="{E66224CB-5950-48D2-9B30-9859CFBFE23C}" type="sibTrans" cxnId="{C961ADEF-F483-4BBA-A8FC-7601CAA575B6}">
      <dgm:prSet/>
      <dgm:spPr/>
      <dgm:t>
        <a:bodyPr/>
        <a:lstStyle/>
        <a:p>
          <a:endParaRPr lang="en-GB"/>
        </a:p>
      </dgm:t>
    </dgm:pt>
    <dgm:pt modelId="{625B0015-B1D2-4069-BB52-C38B6FA0FFFE}">
      <dgm:prSet/>
      <dgm:spPr/>
      <dgm:t>
        <a:bodyPr/>
        <a:lstStyle/>
        <a:p>
          <a:pPr rtl="0"/>
          <a:r>
            <a:rPr lang="en-US" b="1" i="1" dirty="0" smtClean="0">
              <a:solidFill>
                <a:schemeClr val="accent3">
                  <a:lumMod val="60000"/>
                  <a:lumOff val="40000"/>
                </a:schemeClr>
              </a:solidFill>
            </a:rPr>
            <a:t>Procurement phase</a:t>
          </a:r>
          <a:endParaRPr lang="en-GB" b="1" i="1" dirty="0">
            <a:solidFill>
              <a:schemeClr val="accent3">
                <a:lumMod val="60000"/>
                <a:lumOff val="40000"/>
              </a:schemeClr>
            </a:solidFill>
          </a:endParaRPr>
        </a:p>
      </dgm:t>
    </dgm:pt>
    <dgm:pt modelId="{6C54300C-1210-43EC-9654-30AA51428369}" type="parTrans" cxnId="{7D70AFE5-6742-4566-9505-D43C324A1E11}">
      <dgm:prSet/>
      <dgm:spPr/>
      <dgm:t>
        <a:bodyPr/>
        <a:lstStyle/>
        <a:p>
          <a:endParaRPr lang="en-GB"/>
        </a:p>
      </dgm:t>
    </dgm:pt>
    <dgm:pt modelId="{D8669642-C0BE-4EF4-BE6A-0D44C53E27C8}" type="sibTrans" cxnId="{7D70AFE5-6742-4566-9505-D43C324A1E11}">
      <dgm:prSet/>
      <dgm:spPr/>
      <dgm:t>
        <a:bodyPr/>
        <a:lstStyle/>
        <a:p>
          <a:endParaRPr lang="en-GB"/>
        </a:p>
      </dgm:t>
    </dgm:pt>
    <dgm:pt modelId="{8DA0B60F-252B-4A1C-A360-D70E585D773D}">
      <dgm:prSet custT="1"/>
      <dgm:spPr/>
      <dgm:t>
        <a:bodyPr/>
        <a:lstStyle/>
        <a:p>
          <a:pPr rtl="0"/>
          <a:r>
            <a:rPr lang="en-US" sz="1600" b="1" dirty="0" smtClean="0">
              <a:solidFill>
                <a:schemeClr val="accent5">
                  <a:lumMod val="75000"/>
                </a:schemeClr>
              </a:solidFill>
            </a:rPr>
            <a:t>Higher Education Bundle 1</a:t>
          </a:r>
          <a:endParaRPr lang="en-GB" sz="1600" dirty="0">
            <a:solidFill>
              <a:schemeClr val="accent5">
                <a:lumMod val="75000"/>
              </a:schemeClr>
            </a:solidFill>
          </a:endParaRPr>
        </a:p>
      </dgm:t>
    </dgm:pt>
    <dgm:pt modelId="{656B609C-3C84-4F47-9097-052879B0EDB6}" type="parTrans" cxnId="{2B48ECDB-C1B9-46BB-8F0D-5F28B589592C}">
      <dgm:prSet/>
      <dgm:spPr/>
      <dgm:t>
        <a:bodyPr/>
        <a:lstStyle/>
        <a:p>
          <a:endParaRPr lang="en-GB"/>
        </a:p>
      </dgm:t>
    </dgm:pt>
    <dgm:pt modelId="{2352331B-2BAA-4A88-ADF1-AB00F01DAD12}" type="sibTrans" cxnId="{2B48ECDB-C1B9-46BB-8F0D-5F28B589592C}">
      <dgm:prSet/>
      <dgm:spPr/>
      <dgm:t>
        <a:bodyPr/>
        <a:lstStyle/>
        <a:p>
          <a:endParaRPr lang="en-GB"/>
        </a:p>
      </dgm:t>
    </dgm:pt>
    <dgm:pt modelId="{7C978002-95B3-4629-82D8-DB017A8C500E}">
      <dgm:prSet custT="1"/>
      <dgm:spPr/>
      <dgm:t>
        <a:bodyPr/>
        <a:lstStyle/>
        <a:p>
          <a:pPr rtl="0"/>
          <a:r>
            <a:rPr lang="en-US" sz="1600" b="1" dirty="0" smtClean="0">
              <a:solidFill>
                <a:schemeClr val="accent5">
                  <a:lumMod val="75000"/>
                </a:schemeClr>
              </a:solidFill>
            </a:rPr>
            <a:t>Higher Education Bundle 2</a:t>
          </a:r>
          <a:r>
            <a:rPr lang="en-US" sz="1800" b="1" dirty="0" smtClean="0"/>
            <a:t> </a:t>
          </a:r>
          <a:endParaRPr lang="en-GB" sz="1800" dirty="0"/>
        </a:p>
      </dgm:t>
    </dgm:pt>
    <dgm:pt modelId="{63B090D5-9815-451E-9C00-78E34803AE2A}" type="parTrans" cxnId="{A3F7529E-0395-4FB1-959B-5AB92580A7AC}">
      <dgm:prSet/>
      <dgm:spPr/>
      <dgm:t>
        <a:bodyPr/>
        <a:lstStyle/>
        <a:p>
          <a:endParaRPr lang="en-GB"/>
        </a:p>
      </dgm:t>
    </dgm:pt>
    <dgm:pt modelId="{2124B9CB-B8CA-4200-BDA5-83AE9B9F44FD}" type="sibTrans" cxnId="{A3F7529E-0395-4FB1-959B-5AB92580A7AC}">
      <dgm:prSet/>
      <dgm:spPr/>
      <dgm:t>
        <a:bodyPr/>
        <a:lstStyle/>
        <a:p>
          <a:endParaRPr lang="en-GB"/>
        </a:p>
      </dgm:t>
    </dgm:pt>
    <dgm:pt modelId="{F3F06353-FFB7-4116-AAE9-7199E713EF36}" type="pres">
      <dgm:prSet presAssocID="{C6B64811-ABEB-48FB-A287-63973A415D71}" presName="Name0" presStyleCnt="0">
        <dgm:presLayoutVars>
          <dgm:dir/>
          <dgm:animLvl val="lvl"/>
          <dgm:resizeHandles val="exact"/>
        </dgm:presLayoutVars>
      </dgm:prSet>
      <dgm:spPr/>
      <dgm:t>
        <a:bodyPr/>
        <a:lstStyle/>
        <a:p>
          <a:endParaRPr lang="en-GB"/>
        </a:p>
      </dgm:t>
    </dgm:pt>
    <dgm:pt modelId="{10DE3B2E-01C5-4852-B701-1408A90BF328}" type="pres">
      <dgm:prSet presAssocID="{C643866E-2686-4E5D-88D4-690E6AD5BB3E}" presName="composite" presStyleCnt="0"/>
      <dgm:spPr/>
      <dgm:t>
        <a:bodyPr/>
        <a:lstStyle/>
        <a:p>
          <a:endParaRPr lang="en-GB"/>
        </a:p>
      </dgm:t>
    </dgm:pt>
    <dgm:pt modelId="{7520A594-BAB2-468F-86C0-53BEE9311668}" type="pres">
      <dgm:prSet presAssocID="{C643866E-2686-4E5D-88D4-690E6AD5BB3E}" presName="parTx" presStyleLbl="alignNode1" presStyleIdx="0" presStyleCnt="3" custLinFactX="13805" custLinFactNeighborX="100000" custLinFactNeighborY="-1462">
        <dgm:presLayoutVars>
          <dgm:chMax val="0"/>
          <dgm:chPref val="0"/>
          <dgm:bulletEnabled val="1"/>
        </dgm:presLayoutVars>
      </dgm:prSet>
      <dgm:spPr/>
      <dgm:t>
        <a:bodyPr/>
        <a:lstStyle/>
        <a:p>
          <a:endParaRPr lang="en-GB"/>
        </a:p>
      </dgm:t>
    </dgm:pt>
    <dgm:pt modelId="{46D81070-062C-4A02-838D-E8711793A4F4}" type="pres">
      <dgm:prSet presAssocID="{C643866E-2686-4E5D-88D4-690E6AD5BB3E}" presName="desTx" presStyleLbl="alignAccFollowNode1" presStyleIdx="0" presStyleCnt="3" custScaleX="99456" custLinFactX="13533" custLinFactNeighborX="100000" custLinFactNeighborY="686">
        <dgm:presLayoutVars>
          <dgm:bulletEnabled val="1"/>
        </dgm:presLayoutVars>
      </dgm:prSet>
      <dgm:spPr/>
      <dgm:t>
        <a:bodyPr/>
        <a:lstStyle/>
        <a:p>
          <a:endParaRPr lang="en-GB"/>
        </a:p>
      </dgm:t>
    </dgm:pt>
    <dgm:pt modelId="{0839B6BC-D050-4F1D-AF17-117602E8E675}" type="pres">
      <dgm:prSet presAssocID="{147146D5-F4C0-4297-9669-348635A2BACB}" presName="space" presStyleCnt="0"/>
      <dgm:spPr/>
      <dgm:t>
        <a:bodyPr/>
        <a:lstStyle/>
        <a:p>
          <a:endParaRPr lang="en-GB"/>
        </a:p>
      </dgm:t>
    </dgm:pt>
    <dgm:pt modelId="{6FB44240-3F2F-42CC-ABD4-6F7B7F47D893}" type="pres">
      <dgm:prSet presAssocID="{A45FCB2E-513A-40AB-A5EC-07A0AB5C9A58}" presName="composite" presStyleCnt="0"/>
      <dgm:spPr/>
      <dgm:t>
        <a:bodyPr/>
        <a:lstStyle/>
        <a:p>
          <a:endParaRPr lang="en-GB"/>
        </a:p>
      </dgm:t>
    </dgm:pt>
    <dgm:pt modelId="{6C73685D-8FD8-435B-BA44-DB1BA3CCCEF6}" type="pres">
      <dgm:prSet presAssocID="{A45FCB2E-513A-40AB-A5EC-07A0AB5C9A58}" presName="parTx" presStyleLbl="alignNode1" presStyleIdx="1" presStyleCnt="3" custLinFactX="14977" custLinFactNeighborX="100000" custLinFactNeighborY="-1462">
        <dgm:presLayoutVars>
          <dgm:chMax val="0"/>
          <dgm:chPref val="0"/>
          <dgm:bulletEnabled val="1"/>
        </dgm:presLayoutVars>
      </dgm:prSet>
      <dgm:spPr/>
      <dgm:t>
        <a:bodyPr/>
        <a:lstStyle/>
        <a:p>
          <a:endParaRPr lang="en-GB"/>
        </a:p>
      </dgm:t>
    </dgm:pt>
    <dgm:pt modelId="{C9B0358A-9CA2-47E7-A87F-BB3BE46FE2F7}" type="pres">
      <dgm:prSet presAssocID="{A45FCB2E-513A-40AB-A5EC-07A0AB5C9A58}" presName="desTx" presStyleLbl="alignAccFollowNode1" presStyleIdx="1" presStyleCnt="3" custLinFactX="13712" custLinFactNeighborX="100000" custLinFactNeighborY="686">
        <dgm:presLayoutVars>
          <dgm:bulletEnabled val="1"/>
        </dgm:presLayoutVars>
      </dgm:prSet>
      <dgm:spPr/>
      <dgm:t>
        <a:bodyPr/>
        <a:lstStyle/>
        <a:p>
          <a:endParaRPr lang="en-GB"/>
        </a:p>
      </dgm:t>
    </dgm:pt>
    <dgm:pt modelId="{796583EC-F248-4FFE-ADF9-C34242BE9E74}" type="pres">
      <dgm:prSet presAssocID="{21A1AE96-1BB4-42C9-B60E-A592F97C579D}" presName="space" presStyleCnt="0"/>
      <dgm:spPr/>
      <dgm:t>
        <a:bodyPr/>
        <a:lstStyle/>
        <a:p>
          <a:endParaRPr lang="en-GB"/>
        </a:p>
      </dgm:t>
    </dgm:pt>
    <dgm:pt modelId="{7DDA2E12-0A5B-4EDD-86D2-F026DF6D86F3}" type="pres">
      <dgm:prSet presAssocID="{625B0015-B1D2-4069-BB52-C38B6FA0FFFE}" presName="composite" presStyleCnt="0"/>
      <dgm:spPr/>
      <dgm:t>
        <a:bodyPr/>
        <a:lstStyle/>
        <a:p>
          <a:endParaRPr lang="en-GB"/>
        </a:p>
      </dgm:t>
    </dgm:pt>
    <dgm:pt modelId="{5E8629A9-66B9-475A-865C-E883B1552DA8}" type="pres">
      <dgm:prSet presAssocID="{625B0015-B1D2-4069-BB52-C38B6FA0FFFE}" presName="parTx" presStyleLbl="alignNode1" presStyleIdx="2" presStyleCnt="3" custLinFactX="-100000" custLinFactNeighborX="-128103" custLinFactNeighborY="-1462">
        <dgm:presLayoutVars>
          <dgm:chMax val="0"/>
          <dgm:chPref val="0"/>
          <dgm:bulletEnabled val="1"/>
        </dgm:presLayoutVars>
      </dgm:prSet>
      <dgm:spPr/>
      <dgm:t>
        <a:bodyPr/>
        <a:lstStyle/>
        <a:p>
          <a:endParaRPr lang="en-GB"/>
        </a:p>
      </dgm:t>
    </dgm:pt>
    <dgm:pt modelId="{B020B972-C293-4A1F-B3D9-5F5BCA7396E7}" type="pres">
      <dgm:prSet presAssocID="{625B0015-B1D2-4069-BB52-C38B6FA0FFFE}" presName="desTx" presStyleLbl="alignAccFollowNode1" presStyleIdx="2" presStyleCnt="3" custScaleX="99970" custLinFactX="-100000" custLinFactNeighborX="-128103" custLinFactNeighborY="686">
        <dgm:presLayoutVars>
          <dgm:bulletEnabled val="1"/>
        </dgm:presLayoutVars>
      </dgm:prSet>
      <dgm:spPr/>
      <dgm:t>
        <a:bodyPr/>
        <a:lstStyle/>
        <a:p>
          <a:endParaRPr lang="en-GB"/>
        </a:p>
      </dgm:t>
    </dgm:pt>
  </dgm:ptLst>
  <dgm:cxnLst>
    <dgm:cxn modelId="{66C789A6-7525-4600-9A1B-FA1ED7232AD0}" type="presOf" srcId="{04817186-1E53-463D-868C-02F014F6A905}" destId="{C9B0358A-9CA2-47E7-A87F-BB3BE46FE2F7}" srcOrd="0" destOrd="1" presId="urn:microsoft.com/office/officeart/2005/8/layout/hList1"/>
    <dgm:cxn modelId="{3A21745E-B3DE-4948-AAC8-506F1952BF9D}" srcId="{C643866E-2686-4E5D-88D4-690E6AD5BB3E}" destId="{DD99F87C-9628-4A26-B754-AB9845038133}" srcOrd="0" destOrd="0" parTransId="{1409DF24-EDF4-4E4B-B948-770D8F6BFD2A}" sibTransId="{E8231B40-F603-418A-97CA-8224730C1918}"/>
    <dgm:cxn modelId="{E2D14904-8B94-4E42-A924-AA08B22F372C}" srcId="{A45FCB2E-513A-40AB-A5EC-07A0AB5C9A58}" destId="{04817186-1E53-463D-868C-02F014F6A905}" srcOrd="1" destOrd="0" parTransId="{9DC146CF-D4D5-4AAB-B762-9DA210ECF847}" sibTransId="{AB018970-F1F2-4787-AC52-581FB9FD0CA2}"/>
    <dgm:cxn modelId="{C961ADEF-F483-4BBA-A8FC-7601CAA575B6}" srcId="{A45FCB2E-513A-40AB-A5EC-07A0AB5C9A58}" destId="{177B911E-47B6-430E-8AC0-AD216B149688}" srcOrd="3" destOrd="0" parTransId="{3B3532BC-874E-4B1F-A6DD-6023611A2FE8}" sibTransId="{E66224CB-5950-48D2-9B30-9859CFBFE23C}"/>
    <dgm:cxn modelId="{BEFE83D8-EC34-40BF-AB76-01F02880696D}" type="presOf" srcId="{4CFA5B37-2DF5-4F52-9389-5C698CB6BC65}" destId="{C9B0358A-9CA2-47E7-A87F-BB3BE46FE2F7}" srcOrd="0" destOrd="0" presId="urn:microsoft.com/office/officeart/2005/8/layout/hList1"/>
    <dgm:cxn modelId="{47AAF960-9153-48B1-8ADA-F1D2B5600BB4}" srcId="{C6B64811-ABEB-48FB-A287-63973A415D71}" destId="{A45FCB2E-513A-40AB-A5EC-07A0AB5C9A58}" srcOrd="1" destOrd="0" parTransId="{4100BF6C-8D17-452C-A6A2-6F97D12C6F20}" sibTransId="{21A1AE96-1BB4-42C9-B60E-A592F97C579D}"/>
    <dgm:cxn modelId="{38406310-3D05-448C-B139-B35BFDCF22B8}" srcId="{A45FCB2E-513A-40AB-A5EC-07A0AB5C9A58}" destId="{4CFA5B37-2DF5-4F52-9389-5C698CB6BC65}" srcOrd="0" destOrd="0" parTransId="{D055F1ED-C19F-427A-B9BF-EF997BBD229F}" sibTransId="{CAEECEB5-F468-412B-A3D0-27D13F38CCB2}"/>
    <dgm:cxn modelId="{501C0ADB-3E51-4695-9D23-11D11ADA23D5}" type="presOf" srcId="{177B911E-47B6-430E-8AC0-AD216B149688}" destId="{C9B0358A-9CA2-47E7-A87F-BB3BE46FE2F7}" srcOrd="0" destOrd="3" presId="urn:microsoft.com/office/officeart/2005/8/layout/hList1"/>
    <dgm:cxn modelId="{7D70AFE5-6742-4566-9505-D43C324A1E11}" srcId="{C6B64811-ABEB-48FB-A287-63973A415D71}" destId="{625B0015-B1D2-4069-BB52-C38B6FA0FFFE}" srcOrd="2" destOrd="0" parTransId="{6C54300C-1210-43EC-9654-30AA51428369}" sibTransId="{D8669642-C0BE-4EF4-BE6A-0D44C53E27C8}"/>
    <dgm:cxn modelId="{7CE5C73C-C01E-4DAA-BDF9-283EA7EC4EAC}" srcId="{C6B64811-ABEB-48FB-A287-63973A415D71}" destId="{C643866E-2686-4E5D-88D4-690E6AD5BB3E}" srcOrd="0" destOrd="0" parTransId="{AEFE2ABA-0533-4D26-B1E0-FFFA35B59519}" sibTransId="{147146D5-F4C0-4297-9669-348635A2BACB}"/>
    <dgm:cxn modelId="{7C5529EE-64B4-449D-945D-4C56D80831D1}" type="presOf" srcId="{625B0015-B1D2-4069-BB52-C38B6FA0FFFE}" destId="{5E8629A9-66B9-475A-865C-E883B1552DA8}" srcOrd="0" destOrd="0" presId="urn:microsoft.com/office/officeart/2005/8/layout/hList1"/>
    <dgm:cxn modelId="{3AA425CD-C402-490C-8E13-D94712B7D600}" type="presOf" srcId="{8DA0B60F-252B-4A1C-A360-D70E585D773D}" destId="{B020B972-C293-4A1F-B3D9-5F5BCA7396E7}" srcOrd="0" destOrd="0" presId="urn:microsoft.com/office/officeart/2005/8/layout/hList1"/>
    <dgm:cxn modelId="{A3F7529E-0395-4FB1-959B-5AB92580A7AC}" srcId="{625B0015-B1D2-4069-BB52-C38B6FA0FFFE}" destId="{7C978002-95B3-4629-82D8-DB017A8C500E}" srcOrd="1" destOrd="0" parTransId="{63B090D5-9815-451E-9C00-78E34803AE2A}" sibTransId="{2124B9CB-B8CA-4200-BDA5-83AE9B9F44FD}"/>
    <dgm:cxn modelId="{AC7F7155-BD4E-4EE0-B24F-10F9D64B19CD}" type="presOf" srcId="{A45FCB2E-513A-40AB-A5EC-07A0AB5C9A58}" destId="{6C73685D-8FD8-435B-BA44-DB1BA3CCCEF6}" srcOrd="0" destOrd="0" presId="urn:microsoft.com/office/officeart/2005/8/layout/hList1"/>
    <dgm:cxn modelId="{E8F195E0-9F66-4ECA-B8BC-C2A64668D706}" type="presOf" srcId="{7C978002-95B3-4629-82D8-DB017A8C500E}" destId="{B020B972-C293-4A1F-B3D9-5F5BCA7396E7}" srcOrd="0" destOrd="1" presId="urn:microsoft.com/office/officeart/2005/8/layout/hList1"/>
    <dgm:cxn modelId="{67280B19-01FA-462C-ADA2-B2151AF70AE5}" type="presOf" srcId="{EFB4AA4F-D9FA-4958-9ED9-8BDC3C7D57A5}" destId="{C9B0358A-9CA2-47E7-A87F-BB3BE46FE2F7}" srcOrd="0" destOrd="2" presId="urn:microsoft.com/office/officeart/2005/8/layout/hList1"/>
    <dgm:cxn modelId="{AAD7E705-9D0D-4E64-B223-FF765C6DFCF7}" type="presOf" srcId="{DD99F87C-9628-4A26-B754-AB9845038133}" destId="{46D81070-062C-4A02-838D-E8711793A4F4}" srcOrd="0" destOrd="0" presId="urn:microsoft.com/office/officeart/2005/8/layout/hList1"/>
    <dgm:cxn modelId="{35089AD9-C34B-4A1D-8E60-819D08D9F2F4}" srcId="{A45FCB2E-513A-40AB-A5EC-07A0AB5C9A58}" destId="{EFB4AA4F-D9FA-4958-9ED9-8BDC3C7D57A5}" srcOrd="2" destOrd="0" parTransId="{CA81F6C5-0C3D-4B5A-A1E1-9FECFBFF1888}" sibTransId="{18AA9AF6-3000-4DD2-87DA-9D059B2423C3}"/>
    <dgm:cxn modelId="{EFB20ADE-C2E6-4C58-B08D-D1082055DC1F}" type="presOf" srcId="{C643866E-2686-4E5D-88D4-690E6AD5BB3E}" destId="{7520A594-BAB2-468F-86C0-53BEE9311668}" srcOrd="0" destOrd="0" presId="urn:microsoft.com/office/officeart/2005/8/layout/hList1"/>
    <dgm:cxn modelId="{2B48ECDB-C1B9-46BB-8F0D-5F28B589592C}" srcId="{625B0015-B1D2-4069-BB52-C38B6FA0FFFE}" destId="{8DA0B60F-252B-4A1C-A360-D70E585D773D}" srcOrd="0" destOrd="0" parTransId="{656B609C-3C84-4F47-9097-052879B0EDB6}" sibTransId="{2352331B-2BAA-4A88-ADF1-AB00F01DAD12}"/>
    <dgm:cxn modelId="{8AA39E23-BC66-4EBC-826F-D44208EDB537}" type="presOf" srcId="{C6B64811-ABEB-48FB-A287-63973A415D71}" destId="{F3F06353-FFB7-4116-AAE9-7199E713EF36}" srcOrd="0" destOrd="0" presId="urn:microsoft.com/office/officeart/2005/8/layout/hList1"/>
    <dgm:cxn modelId="{1990A42B-6E4C-4784-8B67-A5AC90B4F380}" type="presParOf" srcId="{F3F06353-FFB7-4116-AAE9-7199E713EF36}" destId="{10DE3B2E-01C5-4852-B701-1408A90BF328}" srcOrd="0" destOrd="0" presId="urn:microsoft.com/office/officeart/2005/8/layout/hList1"/>
    <dgm:cxn modelId="{DC8077B2-E300-448F-8678-030D93F7ED76}" type="presParOf" srcId="{10DE3B2E-01C5-4852-B701-1408A90BF328}" destId="{7520A594-BAB2-468F-86C0-53BEE9311668}" srcOrd="0" destOrd="0" presId="urn:microsoft.com/office/officeart/2005/8/layout/hList1"/>
    <dgm:cxn modelId="{5C844698-45AF-4EF7-BD98-273C5CBE1F85}" type="presParOf" srcId="{10DE3B2E-01C5-4852-B701-1408A90BF328}" destId="{46D81070-062C-4A02-838D-E8711793A4F4}" srcOrd="1" destOrd="0" presId="urn:microsoft.com/office/officeart/2005/8/layout/hList1"/>
    <dgm:cxn modelId="{C3624431-ED2D-442E-AF15-8486019EE345}" type="presParOf" srcId="{F3F06353-FFB7-4116-AAE9-7199E713EF36}" destId="{0839B6BC-D050-4F1D-AF17-117602E8E675}" srcOrd="1" destOrd="0" presId="urn:microsoft.com/office/officeart/2005/8/layout/hList1"/>
    <dgm:cxn modelId="{B31B8820-05F8-4B61-84C6-27D899F803E1}" type="presParOf" srcId="{F3F06353-FFB7-4116-AAE9-7199E713EF36}" destId="{6FB44240-3F2F-42CC-ABD4-6F7B7F47D893}" srcOrd="2" destOrd="0" presId="urn:microsoft.com/office/officeart/2005/8/layout/hList1"/>
    <dgm:cxn modelId="{29EF6754-3B22-49AC-A0C8-87507F99D685}" type="presParOf" srcId="{6FB44240-3F2F-42CC-ABD4-6F7B7F47D893}" destId="{6C73685D-8FD8-435B-BA44-DB1BA3CCCEF6}" srcOrd="0" destOrd="0" presId="urn:microsoft.com/office/officeart/2005/8/layout/hList1"/>
    <dgm:cxn modelId="{F45227F0-A78E-40EB-9B63-02DFF4FAED1F}" type="presParOf" srcId="{6FB44240-3F2F-42CC-ABD4-6F7B7F47D893}" destId="{C9B0358A-9CA2-47E7-A87F-BB3BE46FE2F7}" srcOrd="1" destOrd="0" presId="urn:microsoft.com/office/officeart/2005/8/layout/hList1"/>
    <dgm:cxn modelId="{FAB1F91F-1280-4AC8-9AA6-8330EE09A23D}" type="presParOf" srcId="{F3F06353-FFB7-4116-AAE9-7199E713EF36}" destId="{796583EC-F248-4FFE-ADF9-C34242BE9E74}" srcOrd="3" destOrd="0" presId="urn:microsoft.com/office/officeart/2005/8/layout/hList1"/>
    <dgm:cxn modelId="{CE1D81E9-7B66-42F0-89A5-76B2D00CCBDA}" type="presParOf" srcId="{F3F06353-FFB7-4116-AAE9-7199E713EF36}" destId="{7DDA2E12-0A5B-4EDD-86D2-F026DF6D86F3}" srcOrd="4" destOrd="0" presId="urn:microsoft.com/office/officeart/2005/8/layout/hList1"/>
    <dgm:cxn modelId="{8FF4A769-DD91-469A-AF40-62B2CECE3E33}" type="presParOf" srcId="{7DDA2E12-0A5B-4EDD-86D2-F026DF6D86F3}" destId="{5E8629A9-66B9-475A-865C-E883B1552DA8}" srcOrd="0" destOrd="0" presId="urn:microsoft.com/office/officeart/2005/8/layout/hList1"/>
    <dgm:cxn modelId="{D7450D3C-D567-4DD3-9AF6-84A2AA25D609}" type="presParOf" srcId="{7DDA2E12-0A5B-4EDD-86D2-F026DF6D86F3}" destId="{B020B972-C293-4A1F-B3D9-5F5BCA7396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42C942-89C3-40C2-B890-14B24F284EF9}"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GB"/>
        </a:p>
      </dgm:t>
    </dgm:pt>
    <dgm:pt modelId="{DE5BED29-9F46-4C66-A06D-801DB34220FD}">
      <dgm:prSet phldrT="[Text]" custT="1"/>
      <dgm:spPr/>
      <dgm:t>
        <a:bodyPr/>
        <a:lstStyle/>
        <a:p>
          <a:pPr algn="l"/>
          <a:r>
            <a:rPr lang="en-GB" sz="1200" b="0" dirty="0" smtClean="0">
              <a:solidFill>
                <a:schemeClr val="bg1"/>
              </a:solidFill>
            </a:rPr>
            <a:t>Statutory compliance process</a:t>
          </a:r>
        </a:p>
        <a:p>
          <a:pPr algn="l"/>
          <a:r>
            <a:rPr lang="en-GB" sz="1200" b="1" dirty="0" smtClean="0">
              <a:solidFill>
                <a:schemeClr val="bg1"/>
              </a:solidFill>
            </a:rPr>
            <a:t>	</a:t>
          </a:r>
          <a:endParaRPr lang="en-GB" sz="1200" b="0" dirty="0">
            <a:solidFill>
              <a:schemeClr val="bg1"/>
            </a:solidFill>
          </a:endParaRPr>
        </a:p>
      </dgm:t>
    </dgm:pt>
    <dgm:pt modelId="{1E01D77F-87D8-47F3-9498-554270B4F9B7}">
      <dgm:prSet phldrT="[Text]" custT="1"/>
      <dgm:spPr/>
      <dgm:t>
        <a:bodyPr/>
        <a:lstStyle/>
        <a:p>
          <a:pPr algn="l"/>
          <a:r>
            <a:rPr lang="en-GB" sz="1200" b="0" dirty="0" smtClean="0">
              <a:solidFill>
                <a:schemeClr val="bg1"/>
              </a:solidFill>
            </a:rPr>
            <a:t>Public sector benchmark</a:t>
          </a:r>
          <a:endParaRPr lang="en-GB" sz="1200" b="0" dirty="0">
            <a:solidFill>
              <a:schemeClr val="bg1"/>
            </a:solidFill>
          </a:endParaRPr>
        </a:p>
      </dgm:t>
    </dgm:pt>
    <dgm:pt modelId="{54004605-2CB5-441A-937B-584E74B1B1AB}">
      <dgm:prSet phldrT="[Text]" custT="1"/>
      <dgm:spPr/>
      <dgm:t>
        <a:bodyPr/>
        <a:lstStyle/>
        <a:p>
          <a:pPr algn="l"/>
          <a:r>
            <a:rPr lang="en-GB" sz="1200" b="0" dirty="0" smtClean="0">
              <a:solidFill>
                <a:schemeClr val="bg1"/>
              </a:solidFill>
            </a:rPr>
            <a:t>Define requirements (Accommodation / Services)</a:t>
          </a:r>
          <a:endParaRPr lang="en-GB" sz="1200" b="0" dirty="0">
            <a:solidFill>
              <a:schemeClr val="bg1"/>
            </a:solidFill>
          </a:endParaRPr>
        </a:p>
      </dgm:t>
    </dgm:pt>
    <dgm:pt modelId="{1DBB8EA1-10E1-405D-9874-2583BFEFE8C7}">
      <dgm:prSet phldrT="[Text]" custT="1"/>
      <dgm:spPr/>
      <dgm:t>
        <a:bodyPr/>
        <a:lstStyle/>
        <a:p>
          <a:pPr algn="l"/>
          <a:r>
            <a:rPr lang="en-GB" sz="1200" b="0" dirty="0" smtClean="0">
              <a:solidFill>
                <a:schemeClr val="bg1"/>
              </a:solidFill>
            </a:rPr>
            <a:t>Site selection</a:t>
          </a:r>
          <a:endParaRPr lang="en-GB" sz="1200" b="0" dirty="0">
            <a:solidFill>
              <a:schemeClr val="bg1"/>
            </a:solidFill>
          </a:endParaRPr>
        </a:p>
      </dgm:t>
    </dgm:pt>
    <dgm:pt modelId="{E11BEEC2-EC45-4C55-822A-C12EF86FF0D3}">
      <dgm:prSet phldrT="[Text]" custT="1"/>
      <dgm:spPr/>
      <dgm:t>
        <a:bodyPr/>
        <a:lstStyle/>
        <a:p>
          <a:pPr algn="ctr"/>
          <a:r>
            <a:rPr lang="en-GB" sz="1600" b="1" dirty="0" smtClean="0">
              <a:solidFill>
                <a:schemeClr val="accent3">
                  <a:lumMod val="60000"/>
                  <a:lumOff val="40000"/>
                </a:schemeClr>
              </a:solidFill>
            </a:rPr>
            <a:t>Planning &amp; Appraisal</a:t>
          </a:r>
          <a:endParaRPr lang="en-GB" sz="1600" b="1" dirty="0">
            <a:solidFill>
              <a:schemeClr val="accent3">
                <a:lumMod val="60000"/>
                <a:lumOff val="40000"/>
              </a:schemeClr>
            </a:solidFill>
          </a:endParaRPr>
        </a:p>
      </dgm:t>
    </dgm:pt>
    <dgm:pt modelId="{B62F40C8-AACA-4C6C-8C5E-2E897CC9E3C8}" type="sibTrans" cxnId="{9697B84F-6C6C-4711-98D6-2AF6287052F2}">
      <dgm:prSet/>
      <dgm:spPr/>
      <dgm:t>
        <a:bodyPr/>
        <a:lstStyle/>
        <a:p>
          <a:endParaRPr lang="en-GB"/>
        </a:p>
      </dgm:t>
    </dgm:pt>
    <dgm:pt modelId="{949F9D32-7A7C-4BC2-8196-57552B08CAF5}" type="parTrans" cxnId="{9697B84F-6C6C-4711-98D6-2AF6287052F2}">
      <dgm:prSet/>
      <dgm:spPr/>
      <dgm:t>
        <a:bodyPr/>
        <a:lstStyle/>
        <a:p>
          <a:endParaRPr lang="en-GB"/>
        </a:p>
      </dgm:t>
    </dgm:pt>
    <dgm:pt modelId="{9D9B544D-DD8E-4295-9EBC-AFFE605459DC}" type="sibTrans" cxnId="{F67F7A77-ABAA-4C86-B007-1B25EE5017B9}">
      <dgm:prSet/>
      <dgm:spPr/>
      <dgm:t>
        <a:bodyPr/>
        <a:lstStyle/>
        <a:p>
          <a:endParaRPr lang="en-GB"/>
        </a:p>
      </dgm:t>
    </dgm:pt>
    <dgm:pt modelId="{7B6BAAB6-10DA-4306-8FEE-9BBB919C75D0}" type="parTrans" cxnId="{F67F7A77-ABAA-4C86-B007-1B25EE5017B9}">
      <dgm:prSet/>
      <dgm:spPr/>
      <dgm:t>
        <a:bodyPr/>
        <a:lstStyle/>
        <a:p>
          <a:endParaRPr lang="en-GB"/>
        </a:p>
      </dgm:t>
    </dgm:pt>
    <dgm:pt modelId="{7D204F5B-FD85-4997-9EE8-811E3CCE42D1}" type="sibTrans" cxnId="{26E9CD2D-03E4-4FEC-8207-365E5D9A5091}">
      <dgm:prSet/>
      <dgm:spPr/>
      <dgm:t>
        <a:bodyPr/>
        <a:lstStyle/>
        <a:p>
          <a:endParaRPr lang="en-GB"/>
        </a:p>
      </dgm:t>
    </dgm:pt>
    <dgm:pt modelId="{94ECCF32-A7A3-446A-8867-6496F1BB89E9}" type="parTrans" cxnId="{26E9CD2D-03E4-4FEC-8207-365E5D9A5091}">
      <dgm:prSet/>
      <dgm:spPr/>
      <dgm:t>
        <a:bodyPr/>
        <a:lstStyle/>
        <a:p>
          <a:endParaRPr lang="en-GB"/>
        </a:p>
      </dgm:t>
    </dgm:pt>
    <dgm:pt modelId="{62A2B534-96EF-434C-9CD1-9DABC3240A4E}" type="sibTrans" cxnId="{78BC2BEA-7BB4-4156-8FB4-DFAF13C69D1E}">
      <dgm:prSet/>
      <dgm:spPr/>
      <dgm:t>
        <a:bodyPr/>
        <a:lstStyle/>
        <a:p>
          <a:endParaRPr lang="en-GB"/>
        </a:p>
      </dgm:t>
    </dgm:pt>
    <dgm:pt modelId="{9EE36A01-0B69-4197-96AE-FA8C8D24FAAA}" type="parTrans" cxnId="{78BC2BEA-7BB4-4156-8FB4-DFAF13C69D1E}">
      <dgm:prSet/>
      <dgm:spPr/>
      <dgm:t>
        <a:bodyPr/>
        <a:lstStyle/>
        <a:p>
          <a:endParaRPr lang="en-GB"/>
        </a:p>
      </dgm:t>
    </dgm:pt>
    <dgm:pt modelId="{3477BD98-0F6F-4839-8311-5DAD87DADFB9}" type="sibTrans" cxnId="{CB4827CF-A98F-4EFA-A936-FC7909EAB8F5}">
      <dgm:prSet/>
      <dgm:spPr/>
      <dgm:t>
        <a:bodyPr/>
        <a:lstStyle/>
        <a:p>
          <a:endParaRPr lang="en-GB"/>
        </a:p>
      </dgm:t>
    </dgm:pt>
    <dgm:pt modelId="{E95AE7DC-DE3B-4812-98DB-7455A6123CA7}" type="parTrans" cxnId="{CB4827CF-A98F-4EFA-A936-FC7909EAB8F5}">
      <dgm:prSet/>
      <dgm:spPr/>
      <dgm:t>
        <a:bodyPr/>
        <a:lstStyle/>
        <a:p>
          <a:endParaRPr lang="en-GB"/>
        </a:p>
      </dgm:t>
    </dgm:pt>
    <dgm:pt modelId="{B04666B4-CB8E-4F0C-81AA-4C4FF7080140}">
      <dgm:prSet custT="1"/>
      <dgm:spPr/>
      <dgm:t>
        <a:bodyPr/>
        <a:lstStyle/>
        <a:p>
          <a:pPr algn="l"/>
          <a:r>
            <a:rPr lang="en-IE" sz="1200" dirty="0" smtClean="0">
              <a:solidFill>
                <a:schemeClr val="bg1"/>
              </a:solidFill>
            </a:rPr>
            <a:t>Financial Close</a:t>
          </a:r>
          <a:endParaRPr lang="en-IE" sz="1200" dirty="0">
            <a:solidFill>
              <a:schemeClr val="bg1"/>
            </a:solidFill>
          </a:endParaRPr>
        </a:p>
      </dgm:t>
    </dgm:pt>
    <dgm:pt modelId="{4D3E27CC-2A13-4C83-A542-EB9E30A8CF70}">
      <dgm:prSet custT="1"/>
      <dgm:spPr/>
      <dgm:t>
        <a:bodyPr/>
        <a:lstStyle/>
        <a:p>
          <a:pPr algn="l"/>
          <a:r>
            <a:rPr lang="en-GB" sz="1200" dirty="0" smtClean="0">
              <a:solidFill>
                <a:schemeClr val="bg1"/>
              </a:solidFill>
            </a:rPr>
            <a:t>Evaluation of submitted tenders and selection of a preferred tenderer</a:t>
          </a:r>
          <a:endParaRPr lang="en-GB" sz="1200" dirty="0">
            <a:solidFill>
              <a:schemeClr val="bg1"/>
            </a:solidFill>
          </a:endParaRPr>
        </a:p>
      </dgm:t>
    </dgm:pt>
    <dgm:pt modelId="{C03DF749-19A4-460E-BE3F-C18B2352CF2B}">
      <dgm:prSet custT="1"/>
      <dgm:spPr/>
      <dgm:t>
        <a:bodyPr/>
        <a:lstStyle/>
        <a:p>
          <a:pPr algn="l"/>
          <a:r>
            <a:rPr lang="en-GB" sz="1200" dirty="0" smtClean="0">
              <a:solidFill>
                <a:schemeClr val="bg1"/>
              </a:solidFill>
            </a:rPr>
            <a:t>Tender process (including a number of consultation / dialogue meetings)</a:t>
          </a:r>
          <a:endParaRPr lang="en-GB" sz="1200" dirty="0">
            <a:solidFill>
              <a:schemeClr val="bg1"/>
            </a:solidFill>
          </a:endParaRPr>
        </a:p>
      </dgm:t>
    </dgm:pt>
    <dgm:pt modelId="{DA78D8AC-1C13-4454-B85B-1D117EF097CF}">
      <dgm:prSet custT="1"/>
      <dgm:spPr/>
      <dgm:t>
        <a:bodyPr/>
        <a:lstStyle/>
        <a:p>
          <a:pPr algn="l"/>
          <a:r>
            <a:rPr lang="en-GB" sz="1200" dirty="0" smtClean="0">
              <a:solidFill>
                <a:schemeClr val="bg1"/>
              </a:solidFill>
            </a:rPr>
            <a:t>Prequalification of candidates</a:t>
          </a:r>
          <a:endParaRPr lang="en-GB" sz="1200" dirty="0">
            <a:solidFill>
              <a:schemeClr val="bg1"/>
            </a:solidFill>
          </a:endParaRPr>
        </a:p>
      </dgm:t>
    </dgm:pt>
    <dgm:pt modelId="{9CAB34DE-2C7E-4D90-ACDA-6335CBA11594}">
      <dgm:prSet phldrT="[Text]" custT="1"/>
      <dgm:spPr/>
      <dgm:t>
        <a:bodyPr/>
        <a:lstStyle/>
        <a:p>
          <a:pPr algn="ctr"/>
          <a:r>
            <a:rPr lang="en-GB" sz="1600" b="1" dirty="0" smtClean="0">
              <a:solidFill>
                <a:schemeClr val="accent3">
                  <a:lumMod val="60000"/>
                  <a:lumOff val="40000"/>
                </a:schemeClr>
              </a:solidFill>
            </a:rPr>
            <a:t>Procurement</a:t>
          </a:r>
          <a:endParaRPr lang="en-GB" sz="1600" b="1" dirty="0">
            <a:solidFill>
              <a:schemeClr val="accent3">
                <a:lumMod val="60000"/>
                <a:lumOff val="40000"/>
              </a:schemeClr>
            </a:solidFill>
          </a:endParaRPr>
        </a:p>
      </dgm:t>
    </dgm:pt>
    <dgm:pt modelId="{A665AF6F-1ED1-42D9-8982-501B2B8A2B9A}" type="sibTrans" cxnId="{BCB8030F-4494-43C9-B4A6-965FE9D0E350}">
      <dgm:prSet/>
      <dgm:spPr/>
      <dgm:t>
        <a:bodyPr/>
        <a:lstStyle/>
        <a:p>
          <a:endParaRPr lang="en-GB"/>
        </a:p>
      </dgm:t>
    </dgm:pt>
    <dgm:pt modelId="{EF43C195-581E-43B2-9384-492529C29B11}" type="parTrans" cxnId="{BCB8030F-4494-43C9-B4A6-965FE9D0E350}">
      <dgm:prSet/>
      <dgm:spPr/>
      <dgm:t>
        <a:bodyPr/>
        <a:lstStyle/>
        <a:p>
          <a:endParaRPr lang="en-GB"/>
        </a:p>
      </dgm:t>
    </dgm:pt>
    <dgm:pt modelId="{A2612838-D07C-42FE-9D7F-C557325CD28F}" type="sibTrans" cxnId="{19721FF5-A2DA-451B-BA75-C44418D989B0}">
      <dgm:prSet/>
      <dgm:spPr/>
      <dgm:t>
        <a:bodyPr/>
        <a:lstStyle/>
        <a:p>
          <a:endParaRPr lang="en-GB"/>
        </a:p>
      </dgm:t>
    </dgm:pt>
    <dgm:pt modelId="{57B68D0A-CEB3-45CD-90E6-C3CE480A0C8E}" type="parTrans" cxnId="{19721FF5-A2DA-451B-BA75-C44418D989B0}">
      <dgm:prSet/>
      <dgm:spPr/>
      <dgm:t>
        <a:bodyPr/>
        <a:lstStyle/>
        <a:p>
          <a:endParaRPr lang="en-GB"/>
        </a:p>
      </dgm:t>
    </dgm:pt>
    <dgm:pt modelId="{CB83A57F-2F44-4E62-BF9F-C2BF7217FFB5}" type="sibTrans" cxnId="{56401472-2E43-4B46-8F83-74B95F9A7E54}">
      <dgm:prSet/>
      <dgm:spPr/>
      <dgm:t>
        <a:bodyPr/>
        <a:lstStyle/>
        <a:p>
          <a:endParaRPr lang="en-GB"/>
        </a:p>
      </dgm:t>
    </dgm:pt>
    <dgm:pt modelId="{7C828340-504F-43F2-983F-F2AAB3F23732}" type="parTrans" cxnId="{56401472-2E43-4B46-8F83-74B95F9A7E54}">
      <dgm:prSet/>
      <dgm:spPr/>
      <dgm:t>
        <a:bodyPr/>
        <a:lstStyle/>
        <a:p>
          <a:endParaRPr lang="en-GB"/>
        </a:p>
      </dgm:t>
    </dgm:pt>
    <dgm:pt modelId="{3A9D9AD9-E88E-4292-A041-7AA54C102A55}" type="sibTrans" cxnId="{8D8FE457-0E88-4985-B7F6-0D5871FD1CF1}">
      <dgm:prSet/>
      <dgm:spPr/>
      <dgm:t>
        <a:bodyPr/>
        <a:lstStyle/>
        <a:p>
          <a:endParaRPr lang="en-GB"/>
        </a:p>
      </dgm:t>
    </dgm:pt>
    <dgm:pt modelId="{EA1596EB-F15A-48E9-843F-02001777DB4D}" type="parTrans" cxnId="{8D8FE457-0E88-4985-B7F6-0D5871FD1CF1}">
      <dgm:prSet/>
      <dgm:spPr/>
      <dgm:t>
        <a:bodyPr/>
        <a:lstStyle/>
        <a:p>
          <a:endParaRPr lang="en-GB"/>
        </a:p>
      </dgm:t>
    </dgm:pt>
    <dgm:pt modelId="{86CBF63D-529A-4B23-AD3B-F9E1026CEB8D}" type="sibTrans" cxnId="{D5401A13-5453-4A7A-A652-3F158867A301}">
      <dgm:prSet/>
      <dgm:spPr/>
      <dgm:t>
        <a:bodyPr/>
        <a:lstStyle/>
        <a:p>
          <a:endParaRPr lang="en-GB"/>
        </a:p>
      </dgm:t>
    </dgm:pt>
    <dgm:pt modelId="{9C1EBEDE-17FD-499D-BC1E-E97ECCCE9F08}" type="parTrans" cxnId="{D5401A13-5453-4A7A-A652-3F158867A301}">
      <dgm:prSet/>
      <dgm:spPr/>
      <dgm:t>
        <a:bodyPr/>
        <a:lstStyle/>
        <a:p>
          <a:endParaRPr lang="en-GB"/>
        </a:p>
      </dgm:t>
    </dgm:pt>
    <dgm:pt modelId="{0988D82A-900C-41F7-AD7C-1614861A8990}">
      <dgm:prSet custT="1"/>
      <dgm:spPr/>
      <dgm:t>
        <a:bodyPr/>
        <a:lstStyle/>
        <a:p>
          <a:pPr algn="l"/>
          <a:r>
            <a:rPr lang="en-GB" sz="1200" dirty="0" smtClean="0">
              <a:solidFill>
                <a:schemeClr val="bg1"/>
              </a:solidFill>
            </a:rPr>
            <a:t>Monthly PPP Co. report and progress meeting</a:t>
          </a:r>
          <a:endParaRPr lang="en-GB" sz="1200" dirty="0">
            <a:solidFill>
              <a:schemeClr val="bg1"/>
            </a:solidFill>
          </a:endParaRPr>
        </a:p>
      </dgm:t>
    </dgm:pt>
    <dgm:pt modelId="{A9A7284D-D261-47BE-8AD6-5B7D5F891346}">
      <dgm:prSet custT="1"/>
      <dgm:spPr/>
      <dgm:t>
        <a:bodyPr/>
        <a:lstStyle/>
        <a:p>
          <a:pPr algn="l"/>
          <a:r>
            <a:rPr lang="en-GB" sz="1200" dirty="0" smtClean="0">
              <a:solidFill>
                <a:schemeClr val="bg1"/>
              </a:solidFill>
            </a:rPr>
            <a:t>Accommodation available / services provided in accordance with the contract</a:t>
          </a:r>
          <a:endParaRPr lang="en-GB" sz="1200" dirty="0">
            <a:solidFill>
              <a:schemeClr val="bg1"/>
            </a:solidFill>
          </a:endParaRPr>
        </a:p>
      </dgm:t>
    </dgm:pt>
    <dgm:pt modelId="{A0A0BC69-0D07-473D-8D9F-1C03CE9701E4}">
      <dgm:prSet custT="1"/>
      <dgm:spPr/>
      <dgm:t>
        <a:bodyPr/>
        <a:lstStyle/>
        <a:p>
          <a:pPr algn="ctr"/>
          <a:r>
            <a:rPr lang="en-GB" sz="1600" b="1" dirty="0" smtClean="0">
              <a:solidFill>
                <a:schemeClr val="accent3">
                  <a:lumMod val="60000"/>
                  <a:lumOff val="40000"/>
                </a:schemeClr>
              </a:solidFill>
            </a:rPr>
            <a:t>Service Period</a:t>
          </a:r>
          <a:endParaRPr lang="en-GB" sz="1600" b="1" dirty="0">
            <a:solidFill>
              <a:schemeClr val="accent3">
                <a:lumMod val="60000"/>
                <a:lumOff val="40000"/>
              </a:schemeClr>
            </a:solidFill>
          </a:endParaRPr>
        </a:p>
      </dgm:t>
    </dgm:pt>
    <dgm:pt modelId="{5D25B998-634E-48EA-97F9-BC3498706365}" type="sibTrans" cxnId="{B66C9C96-D00A-452D-A11C-A46877F1F54F}">
      <dgm:prSet/>
      <dgm:spPr/>
      <dgm:t>
        <a:bodyPr/>
        <a:lstStyle/>
        <a:p>
          <a:endParaRPr lang="en-GB"/>
        </a:p>
      </dgm:t>
    </dgm:pt>
    <dgm:pt modelId="{98094A3A-1402-467D-9712-EE13B676B25B}" type="parTrans" cxnId="{B66C9C96-D00A-452D-A11C-A46877F1F54F}">
      <dgm:prSet/>
      <dgm:spPr/>
      <dgm:t>
        <a:bodyPr/>
        <a:lstStyle/>
        <a:p>
          <a:endParaRPr lang="en-GB"/>
        </a:p>
      </dgm:t>
    </dgm:pt>
    <dgm:pt modelId="{001D799A-EBD4-4E9B-B485-FA3333E07BC1}" type="sibTrans" cxnId="{CB5673E8-F93D-4EFD-87E4-F343CB8A825F}">
      <dgm:prSet/>
      <dgm:spPr/>
      <dgm:t>
        <a:bodyPr/>
        <a:lstStyle/>
        <a:p>
          <a:endParaRPr lang="en-GB"/>
        </a:p>
      </dgm:t>
    </dgm:pt>
    <dgm:pt modelId="{6A2FA4EC-CE63-451E-B85F-5B95E6D5E433}" type="parTrans" cxnId="{CB5673E8-F93D-4EFD-87E4-F343CB8A825F}">
      <dgm:prSet/>
      <dgm:spPr/>
      <dgm:t>
        <a:bodyPr/>
        <a:lstStyle/>
        <a:p>
          <a:endParaRPr lang="en-GB"/>
        </a:p>
      </dgm:t>
    </dgm:pt>
    <dgm:pt modelId="{57C6F226-A10B-4C06-BF85-9A074AD48408}" type="sibTrans" cxnId="{C0CAD624-7863-4CF0-8F96-887AED306186}">
      <dgm:prSet/>
      <dgm:spPr/>
      <dgm:t>
        <a:bodyPr/>
        <a:lstStyle/>
        <a:p>
          <a:endParaRPr lang="en-GB"/>
        </a:p>
      </dgm:t>
    </dgm:pt>
    <dgm:pt modelId="{49362358-157D-480A-9CB6-88E2D7EB841E}" type="parTrans" cxnId="{C0CAD624-7863-4CF0-8F96-887AED306186}">
      <dgm:prSet/>
      <dgm:spPr/>
      <dgm:t>
        <a:bodyPr/>
        <a:lstStyle/>
        <a:p>
          <a:endParaRPr lang="en-GB"/>
        </a:p>
      </dgm:t>
    </dgm:pt>
    <dgm:pt modelId="{AC4B3694-4FB6-4BC0-8E33-00BE39D6CB50}">
      <dgm:prSet custT="1"/>
      <dgm:spPr/>
      <dgm:t>
        <a:bodyPr/>
        <a:lstStyle/>
        <a:p>
          <a:pPr algn="l"/>
          <a:r>
            <a:rPr lang="en-GB" sz="1200" dirty="0" smtClean="0">
              <a:solidFill>
                <a:schemeClr val="bg1"/>
              </a:solidFill>
            </a:rPr>
            <a:t>Monthly PPP Co. report and progress meeting</a:t>
          </a:r>
          <a:endParaRPr lang="en-GB" sz="1200" dirty="0">
            <a:solidFill>
              <a:schemeClr val="bg1"/>
            </a:solidFill>
          </a:endParaRPr>
        </a:p>
      </dgm:t>
    </dgm:pt>
    <dgm:pt modelId="{E045CE2E-639E-43C7-A7E0-3B947FEA46DD}">
      <dgm:prSet phldrT="[Text]" custT="1"/>
      <dgm:spPr/>
      <dgm:t>
        <a:bodyPr/>
        <a:lstStyle/>
        <a:p>
          <a:pPr algn="ctr"/>
          <a:r>
            <a:rPr lang="en-GB" sz="1600" b="1" dirty="0" smtClean="0">
              <a:solidFill>
                <a:schemeClr val="accent3">
                  <a:lumMod val="60000"/>
                  <a:lumOff val="40000"/>
                </a:schemeClr>
              </a:solidFill>
            </a:rPr>
            <a:t>Construction</a:t>
          </a:r>
          <a:endParaRPr lang="en-GB" sz="1600" b="1" dirty="0">
            <a:solidFill>
              <a:schemeClr val="accent3">
                <a:lumMod val="60000"/>
                <a:lumOff val="40000"/>
              </a:schemeClr>
            </a:solidFill>
          </a:endParaRPr>
        </a:p>
      </dgm:t>
    </dgm:pt>
    <dgm:pt modelId="{D39616CB-3BE3-4F7A-868B-4AD2FA7D0B56}" type="sibTrans" cxnId="{047AD762-1F1D-4AB8-A402-2C42456374FB}">
      <dgm:prSet/>
      <dgm:spPr/>
      <dgm:t>
        <a:bodyPr/>
        <a:lstStyle/>
        <a:p>
          <a:endParaRPr lang="en-GB"/>
        </a:p>
      </dgm:t>
    </dgm:pt>
    <dgm:pt modelId="{D58CB1C1-9364-488A-A26D-8C9A53F3D2AF}" type="parTrans" cxnId="{047AD762-1F1D-4AB8-A402-2C42456374FB}">
      <dgm:prSet/>
      <dgm:spPr/>
      <dgm:t>
        <a:bodyPr/>
        <a:lstStyle/>
        <a:p>
          <a:endParaRPr lang="en-GB"/>
        </a:p>
      </dgm:t>
    </dgm:pt>
    <dgm:pt modelId="{844A03F9-A3B0-44A9-A6F9-0A9FB3692789}" type="sibTrans" cxnId="{6B27E59D-2F46-4BAD-A95E-8283F82F5BBF}">
      <dgm:prSet/>
      <dgm:spPr/>
      <dgm:t>
        <a:bodyPr/>
        <a:lstStyle/>
        <a:p>
          <a:endParaRPr lang="en-GB"/>
        </a:p>
      </dgm:t>
    </dgm:pt>
    <dgm:pt modelId="{E88C6983-BC83-4728-AFD9-A4F28B7420D8}" type="parTrans" cxnId="{6B27E59D-2F46-4BAD-A95E-8283F82F5BBF}">
      <dgm:prSet/>
      <dgm:spPr/>
      <dgm:t>
        <a:bodyPr/>
        <a:lstStyle/>
        <a:p>
          <a:endParaRPr lang="en-GB"/>
        </a:p>
      </dgm:t>
    </dgm:pt>
    <dgm:pt modelId="{82E374FC-DA52-443F-A408-3EF62BC6E5A9}">
      <dgm:prSet custT="1"/>
      <dgm:spPr/>
      <dgm:t>
        <a:bodyPr/>
        <a:lstStyle/>
        <a:p>
          <a:pPr algn="l"/>
          <a:r>
            <a:rPr lang="en-GB" sz="1200" dirty="0" smtClean="0">
              <a:solidFill>
                <a:schemeClr val="bg1"/>
              </a:solidFill>
            </a:rPr>
            <a:t>Agree service delivery plans for service period</a:t>
          </a:r>
          <a:endParaRPr lang="en-GB" sz="1200" dirty="0">
            <a:solidFill>
              <a:schemeClr val="bg1"/>
            </a:solidFill>
          </a:endParaRPr>
        </a:p>
      </dgm:t>
    </dgm:pt>
    <dgm:pt modelId="{88F8CC47-3524-4F02-8C3C-F55CF204F3CD}" type="parTrans" cxnId="{7186B343-C35F-41F6-856A-7F22727A2DC4}">
      <dgm:prSet/>
      <dgm:spPr/>
      <dgm:t>
        <a:bodyPr/>
        <a:lstStyle/>
        <a:p>
          <a:endParaRPr lang="en-GB"/>
        </a:p>
      </dgm:t>
    </dgm:pt>
    <dgm:pt modelId="{2E7C3C0A-9712-46F5-AD2F-98CA5B5B7507}" type="sibTrans" cxnId="{7186B343-C35F-41F6-856A-7F22727A2DC4}">
      <dgm:prSet/>
      <dgm:spPr/>
      <dgm:t>
        <a:bodyPr/>
        <a:lstStyle/>
        <a:p>
          <a:endParaRPr lang="en-GB"/>
        </a:p>
      </dgm:t>
    </dgm:pt>
    <dgm:pt modelId="{D4488B7F-F80B-4D03-88EB-48687132C659}">
      <dgm:prSet custT="1"/>
      <dgm:spPr/>
      <dgm:t>
        <a:bodyPr/>
        <a:lstStyle/>
        <a:p>
          <a:pPr algn="l"/>
          <a:r>
            <a:rPr lang="en-GB" sz="1200" dirty="0" smtClean="0">
              <a:solidFill>
                <a:schemeClr val="bg1"/>
              </a:solidFill>
            </a:rPr>
            <a:t>Testing and commissioning process</a:t>
          </a:r>
          <a:endParaRPr lang="en-GB" sz="1200" dirty="0">
            <a:solidFill>
              <a:schemeClr val="bg1"/>
            </a:solidFill>
          </a:endParaRPr>
        </a:p>
      </dgm:t>
    </dgm:pt>
    <dgm:pt modelId="{D6A69FC2-CB4D-4310-8BDA-E6A482651488}" type="parTrans" cxnId="{03055AC6-1FEF-428B-AEBC-D58C45247E26}">
      <dgm:prSet/>
      <dgm:spPr/>
      <dgm:t>
        <a:bodyPr/>
        <a:lstStyle/>
        <a:p>
          <a:endParaRPr lang="en-GB"/>
        </a:p>
      </dgm:t>
    </dgm:pt>
    <dgm:pt modelId="{C9DF9C55-4398-4F4E-840A-00D137E354F7}" type="sibTrans" cxnId="{03055AC6-1FEF-428B-AEBC-D58C45247E26}">
      <dgm:prSet/>
      <dgm:spPr/>
      <dgm:t>
        <a:bodyPr/>
        <a:lstStyle/>
        <a:p>
          <a:endParaRPr lang="en-GB"/>
        </a:p>
      </dgm:t>
    </dgm:pt>
    <dgm:pt modelId="{E903B0E8-1BE0-4F0B-8068-1172B6827C3A}">
      <dgm:prSet custT="1"/>
      <dgm:spPr/>
      <dgm:t>
        <a:bodyPr/>
        <a:lstStyle/>
        <a:p>
          <a:pPr algn="l"/>
          <a:r>
            <a:rPr lang="en-GB" sz="1200" dirty="0" smtClean="0">
              <a:solidFill>
                <a:schemeClr val="bg1"/>
              </a:solidFill>
            </a:rPr>
            <a:t>Construction in accordance with  programme</a:t>
          </a:r>
          <a:endParaRPr lang="en-GB" sz="1200" dirty="0">
            <a:solidFill>
              <a:schemeClr val="bg1"/>
            </a:solidFill>
          </a:endParaRPr>
        </a:p>
      </dgm:t>
    </dgm:pt>
    <dgm:pt modelId="{10EC6164-0568-4D35-9398-2B1D49E7E5B1}" type="parTrans" cxnId="{9E3EA8A0-BF13-431E-A93A-FA603FDD2029}">
      <dgm:prSet/>
      <dgm:spPr/>
      <dgm:t>
        <a:bodyPr/>
        <a:lstStyle/>
        <a:p>
          <a:endParaRPr lang="en-GB"/>
        </a:p>
      </dgm:t>
    </dgm:pt>
    <dgm:pt modelId="{D0683DF1-2F53-4B6B-9645-5F6181D2E315}" type="sibTrans" cxnId="{9E3EA8A0-BF13-431E-A93A-FA603FDD2029}">
      <dgm:prSet/>
      <dgm:spPr/>
      <dgm:t>
        <a:bodyPr/>
        <a:lstStyle/>
        <a:p>
          <a:endParaRPr lang="en-GB"/>
        </a:p>
      </dgm:t>
    </dgm:pt>
    <dgm:pt modelId="{49532F18-228E-4497-823E-001A863204E0}">
      <dgm:prSet custT="1"/>
      <dgm:spPr/>
      <dgm:t>
        <a:bodyPr/>
        <a:lstStyle/>
        <a:p>
          <a:pPr algn="l"/>
          <a:r>
            <a:rPr lang="en-GB" sz="1200" dirty="0" smtClean="0">
              <a:solidFill>
                <a:schemeClr val="bg1"/>
              </a:solidFill>
            </a:rPr>
            <a:t>5 yearly benchmarking / marketing testing of selected services</a:t>
          </a:r>
          <a:endParaRPr lang="en-GB" sz="1200" dirty="0">
            <a:solidFill>
              <a:schemeClr val="bg1"/>
            </a:solidFill>
          </a:endParaRPr>
        </a:p>
      </dgm:t>
    </dgm:pt>
    <dgm:pt modelId="{A885AA91-39E3-494B-B935-D407AC86971A}" type="parTrans" cxnId="{87B185C6-66F2-48D7-A404-1A7CEA4677A6}">
      <dgm:prSet/>
      <dgm:spPr/>
      <dgm:t>
        <a:bodyPr/>
        <a:lstStyle/>
        <a:p>
          <a:endParaRPr lang="en-GB"/>
        </a:p>
      </dgm:t>
    </dgm:pt>
    <dgm:pt modelId="{C4E5C0A1-B41D-4521-8867-6F520381F5D1}" type="sibTrans" cxnId="{87B185C6-66F2-48D7-A404-1A7CEA4677A6}">
      <dgm:prSet/>
      <dgm:spPr/>
      <dgm:t>
        <a:bodyPr/>
        <a:lstStyle/>
        <a:p>
          <a:endParaRPr lang="en-GB"/>
        </a:p>
      </dgm:t>
    </dgm:pt>
    <dgm:pt modelId="{9B634125-8556-4B82-9BE8-75CFA5375F9F}">
      <dgm:prSet custT="1"/>
      <dgm:spPr/>
      <dgm:t>
        <a:bodyPr/>
        <a:lstStyle/>
        <a:p>
          <a:pPr algn="l"/>
          <a:r>
            <a:rPr lang="en-GB" sz="1200" dirty="0" smtClean="0">
              <a:solidFill>
                <a:schemeClr val="bg1"/>
              </a:solidFill>
            </a:rPr>
            <a:t>Handback process </a:t>
          </a:r>
          <a:endParaRPr lang="en-GB" sz="1200" dirty="0">
            <a:solidFill>
              <a:schemeClr val="bg1"/>
            </a:solidFill>
          </a:endParaRPr>
        </a:p>
      </dgm:t>
    </dgm:pt>
    <dgm:pt modelId="{7414E49C-3B71-4C1C-8DE2-C9D0436B5B8B}" type="parTrans" cxnId="{5925174C-5946-437A-9E59-6AC6A0BB1C1C}">
      <dgm:prSet/>
      <dgm:spPr/>
      <dgm:t>
        <a:bodyPr/>
        <a:lstStyle/>
        <a:p>
          <a:endParaRPr lang="en-GB"/>
        </a:p>
      </dgm:t>
    </dgm:pt>
    <dgm:pt modelId="{B229E8D3-5920-4639-9696-73D0967B7C8A}" type="sibTrans" cxnId="{5925174C-5946-437A-9E59-6AC6A0BB1C1C}">
      <dgm:prSet/>
      <dgm:spPr/>
      <dgm:t>
        <a:bodyPr/>
        <a:lstStyle/>
        <a:p>
          <a:endParaRPr lang="en-GB"/>
        </a:p>
      </dgm:t>
    </dgm:pt>
    <dgm:pt modelId="{606FDFF2-61DD-4D52-AC7C-E8C31E60EFD6}" type="pres">
      <dgm:prSet presAssocID="{6D42C942-89C3-40C2-B890-14B24F284EF9}" presName="CompostProcess" presStyleCnt="0">
        <dgm:presLayoutVars>
          <dgm:dir/>
          <dgm:resizeHandles val="exact"/>
        </dgm:presLayoutVars>
      </dgm:prSet>
      <dgm:spPr/>
      <dgm:t>
        <a:bodyPr/>
        <a:lstStyle/>
        <a:p>
          <a:endParaRPr lang="en-GB"/>
        </a:p>
      </dgm:t>
    </dgm:pt>
    <dgm:pt modelId="{D88E79C1-5600-4DC4-80FB-C95FA5664239}" type="pres">
      <dgm:prSet presAssocID="{6D42C942-89C3-40C2-B890-14B24F284EF9}" presName="arrow" presStyleLbl="bgShp" presStyleIdx="0" presStyleCnt="1"/>
      <dgm:spPr/>
    </dgm:pt>
    <dgm:pt modelId="{4B34D071-6862-488F-95FB-1407A1126DAF}" type="pres">
      <dgm:prSet presAssocID="{6D42C942-89C3-40C2-B890-14B24F284EF9}" presName="linearProcess" presStyleCnt="0"/>
      <dgm:spPr/>
    </dgm:pt>
    <dgm:pt modelId="{C96D7EE7-3678-4496-9BCB-DE672AFE8F48}" type="pres">
      <dgm:prSet presAssocID="{E11BEEC2-EC45-4C55-822A-C12EF86FF0D3}" presName="textNode" presStyleLbl="node1" presStyleIdx="0" presStyleCnt="4">
        <dgm:presLayoutVars>
          <dgm:bulletEnabled val="1"/>
        </dgm:presLayoutVars>
      </dgm:prSet>
      <dgm:spPr/>
      <dgm:t>
        <a:bodyPr/>
        <a:lstStyle/>
        <a:p>
          <a:endParaRPr lang="en-GB"/>
        </a:p>
      </dgm:t>
    </dgm:pt>
    <dgm:pt modelId="{0580DA0B-E46F-47D7-900C-52C065423252}" type="pres">
      <dgm:prSet presAssocID="{B62F40C8-AACA-4C6C-8C5E-2E897CC9E3C8}" presName="sibTrans" presStyleCnt="0"/>
      <dgm:spPr/>
    </dgm:pt>
    <dgm:pt modelId="{1441D858-4126-4BBB-951E-43781A242AAC}" type="pres">
      <dgm:prSet presAssocID="{9CAB34DE-2C7E-4D90-ACDA-6335CBA11594}" presName="textNode" presStyleLbl="node1" presStyleIdx="1" presStyleCnt="4" custLinFactNeighborX="-15544" custLinFactNeighborY="-1321">
        <dgm:presLayoutVars>
          <dgm:bulletEnabled val="1"/>
        </dgm:presLayoutVars>
      </dgm:prSet>
      <dgm:spPr/>
      <dgm:t>
        <a:bodyPr/>
        <a:lstStyle/>
        <a:p>
          <a:endParaRPr lang="en-GB"/>
        </a:p>
      </dgm:t>
    </dgm:pt>
    <dgm:pt modelId="{869AAD8F-E592-4693-8143-83010468FA32}" type="pres">
      <dgm:prSet presAssocID="{A665AF6F-1ED1-42D9-8982-501B2B8A2B9A}" presName="sibTrans" presStyleCnt="0"/>
      <dgm:spPr/>
    </dgm:pt>
    <dgm:pt modelId="{EA6EBE61-973B-4D00-90CB-D549AFFE8E26}" type="pres">
      <dgm:prSet presAssocID="{E045CE2E-639E-43C7-A7E0-3B947FEA46DD}" presName="textNode" presStyleLbl="node1" presStyleIdx="2" presStyleCnt="4" custLinFactNeighborX="-9644" custLinFactNeighborY="618">
        <dgm:presLayoutVars>
          <dgm:bulletEnabled val="1"/>
        </dgm:presLayoutVars>
      </dgm:prSet>
      <dgm:spPr/>
      <dgm:t>
        <a:bodyPr/>
        <a:lstStyle/>
        <a:p>
          <a:endParaRPr lang="en-GB"/>
        </a:p>
      </dgm:t>
    </dgm:pt>
    <dgm:pt modelId="{42DE97D5-9101-41AA-90CB-8EC231C03CE0}" type="pres">
      <dgm:prSet presAssocID="{D39616CB-3BE3-4F7A-868B-4AD2FA7D0B56}" presName="sibTrans" presStyleCnt="0"/>
      <dgm:spPr/>
    </dgm:pt>
    <dgm:pt modelId="{69348494-4EC2-468A-8C4F-2CC2DDC1431F}" type="pres">
      <dgm:prSet presAssocID="{A0A0BC69-0D07-473D-8D9F-1C03CE9701E4}" presName="textNode" presStyleLbl="node1" presStyleIdx="3" presStyleCnt="4">
        <dgm:presLayoutVars>
          <dgm:bulletEnabled val="1"/>
        </dgm:presLayoutVars>
      </dgm:prSet>
      <dgm:spPr/>
      <dgm:t>
        <a:bodyPr/>
        <a:lstStyle/>
        <a:p>
          <a:endParaRPr lang="en-GB"/>
        </a:p>
      </dgm:t>
    </dgm:pt>
  </dgm:ptLst>
  <dgm:cxnLst>
    <dgm:cxn modelId="{047AD762-1F1D-4AB8-A402-2C42456374FB}" srcId="{6D42C942-89C3-40C2-B890-14B24F284EF9}" destId="{E045CE2E-639E-43C7-A7E0-3B947FEA46DD}" srcOrd="2" destOrd="0" parTransId="{D58CB1C1-9364-488A-A26D-8C9A53F3D2AF}" sibTransId="{D39616CB-3BE3-4F7A-868B-4AD2FA7D0B56}"/>
    <dgm:cxn modelId="{2B59CC72-03FB-4E71-9A15-FDDF6D43D315}" type="presOf" srcId="{AC4B3694-4FB6-4BC0-8E33-00BE39D6CB50}" destId="{EA6EBE61-973B-4D00-90CB-D549AFFE8E26}" srcOrd="0" destOrd="2" presId="urn:microsoft.com/office/officeart/2005/8/layout/hProcess9"/>
    <dgm:cxn modelId="{87B185C6-66F2-48D7-A404-1A7CEA4677A6}" srcId="{A0A0BC69-0D07-473D-8D9F-1C03CE9701E4}" destId="{49532F18-228E-4497-823E-001A863204E0}" srcOrd="2" destOrd="0" parTransId="{A885AA91-39E3-494B-B935-D407AC86971A}" sibTransId="{C4E5C0A1-B41D-4521-8867-6F520381F5D1}"/>
    <dgm:cxn modelId="{512181AC-85D9-45DF-ABD0-384B72F1F355}" type="presOf" srcId="{0988D82A-900C-41F7-AD7C-1614861A8990}" destId="{69348494-4EC2-468A-8C4F-2CC2DDC1431F}" srcOrd="0" destOrd="2" presId="urn:microsoft.com/office/officeart/2005/8/layout/hProcess9"/>
    <dgm:cxn modelId="{371CAB21-4D06-4F2C-966D-AE7BA9FF58AB}" type="presOf" srcId="{B04666B4-CB8E-4F0C-81AA-4C4FF7080140}" destId="{1441D858-4126-4BBB-951E-43781A242AAC}" srcOrd="0" destOrd="4" presId="urn:microsoft.com/office/officeart/2005/8/layout/hProcess9"/>
    <dgm:cxn modelId="{03312FE2-6A61-43E4-9844-3DF05082CAE2}" type="presOf" srcId="{A9A7284D-D261-47BE-8AD6-5B7D5F891346}" destId="{69348494-4EC2-468A-8C4F-2CC2DDC1431F}" srcOrd="0" destOrd="1" presId="urn:microsoft.com/office/officeart/2005/8/layout/hProcess9"/>
    <dgm:cxn modelId="{7875A55A-8DC3-416A-BBA6-C82DCE052993}" type="presOf" srcId="{A0A0BC69-0D07-473D-8D9F-1C03CE9701E4}" destId="{69348494-4EC2-468A-8C4F-2CC2DDC1431F}" srcOrd="0" destOrd="0" presId="urn:microsoft.com/office/officeart/2005/8/layout/hProcess9"/>
    <dgm:cxn modelId="{7D52F7D5-61D5-452D-BCCA-15425258236E}" type="presOf" srcId="{E045CE2E-639E-43C7-A7E0-3B947FEA46DD}" destId="{EA6EBE61-973B-4D00-90CB-D549AFFE8E26}" srcOrd="0" destOrd="0" presId="urn:microsoft.com/office/officeart/2005/8/layout/hProcess9"/>
    <dgm:cxn modelId="{FAEF13F1-B025-401A-84D4-B668016FD492}" type="presOf" srcId="{E11BEEC2-EC45-4C55-822A-C12EF86FF0D3}" destId="{C96D7EE7-3678-4496-9BCB-DE672AFE8F48}" srcOrd="0" destOrd="0" presId="urn:microsoft.com/office/officeart/2005/8/layout/hProcess9"/>
    <dgm:cxn modelId="{5925174C-5946-437A-9E59-6AC6A0BB1C1C}" srcId="{A0A0BC69-0D07-473D-8D9F-1C03CE9701E4}" destId="{9B634125-8556-4B82-9BE8-75CFA5375F9F}" srcOrd="3" destOrd="0" parTransId="{7414E49C-3B71-4C1C-8DE2-C9D0436B5B8B}" sibTransId="{B229E8D3-5920-4639-9696-73D0967B7C8A}"/>
    <dgm:cxn modelId="{78BC2BEA-7BB4-4156-8FB4-DFAF13C69D1E}" srcId="{E11BEEC2-EC45-4C55-822A-C12EF86FF0D3}" destId="{54004605-2CB5-441A-937B-584E74B1B1AB}" srcOrd="1" destOrd="0" parTransId="{9EE36A01-0B69-4197-96AE-FA8C8D24FAAA}" sibTransId="{62A2B534-96EF-434C-9CD1-9DABC3240A4E}"/>
    <dgm:cxn modelId="{7186B343-C35F-41F6-856A-7F22727A2DC4}" srcId="{E045CE2E-639E-43C7-A7E0-3B947FEA46DD}" destId="{82E374FC-DA52-443F-A408-3EF62BC6E5A9}" srcOrd="3" destOrd="0" parTransId="{88F8CC47-3524-4F02-8C3C-F55CF204F3CD}" sibTransId="{2E7C3C0A-9712-46F5-AD2F-98CA5B5B7507}"/>
    <dgm:cxn modelId="{CB5673E8-F93D-4EFD-87E4-F343CB8A825F}" srcId="{A0A0BC69-0D07-473D-8D9F-1C03CE9701E4}" destId="{0988D82A-900C-41F7-AD7C-1614861A8990}" srcOrd="1" destOrd="0" parTransId="{6A2FA4EC-CE63-451E-B85F-5B95E6D5E433}" sibTransId="{001D799A-EBD4-4E9B-B485-FA3333E07BC1}"/>
    <dgm:cxn modelId="{BCB8030F-4494-43C9-B4A6-965FE9D0E350}" srcId="{6D42C942-89C3-40C2-B890-14B24F284EF9}" destId="{9CAB34DE-2C7E-4D90-ACDA-6335CBA11594}" srcOrd="1" destOrd="0" parTransId="{EF43C195-581E-43B2-9384-492529C29B11}" sibTransId="{A665AF6F-1ED1-42D9-8982-501B2B8A2B9A}"/>
    <dgm:cxn modelId="{CB4827CF-A98F-4EFA-A936-FC7909EAB8F5}" srcId="{E11BEEC2-EC45-4C55-822A-C12EF86FF0D3}" destId="{1DBB8EA1-10E1-405D-9874-2583BFEFE8C7}" srcOrd="0" destOrd="0" parTransId="{E95AE7DC-DE3B-4812-98DB-7455A6123CA7}" sibTransId="{3477BD98-0F6F-4839-8311-5DAD87DADFB9}"/>
    <dgm:cxn modelId="{24649F24-08AE-4C3A-827F-89D51F89DA5E}" type="presOf" srcId="{1E01D77F-87D8-47F3-9498-554270B4F9B7}" destId="{C96D7EE7-3678-4496-9BCB-DE672AFE8F48}" srcOrd="0" destOrd="3" presId="urn:microsoft.com/office/officeart/2005/8/layout/hProcess9"/>
    <dgm:cxn modelId="{258B3D1C-6D0D-4A78-A456-3E1CB551A5B7}" type="presOf" srcId="{E903B0E8-1BE0-4F0B-8068-1172B6827C3A}" destId="{EA6EBE61-973B-4D00-90CB-D549AFFE8E26}" srcOrd="0" destOrd="1" presId="urn:microsoft.com/office/officeart/2005/8/layout/hProcess9"/>
    <dgm:cxn modelId="{19721FF5-A2DA-451B-BA75-C44418D989B0}" srcId="{9CAB34DE-2C7E-4D90-ACDA-6335CBA11594}" destId="{B04666B4-CB8E-4F0C-81AA-4C4FF7080140}" srcOrd="3" destOrd="0" parTransId="{57B68D0A-CEB3-45CD-90E6-C3CE480A0C8E}" sibTransId="{A2612838-D07C-42FE-9D7F-C557325CD28F}"/>
    <dgm:cxn modelId="{9697B84F-6C6C-4711-98D6-2AF6287052F2}" srcId="{6D42C942-89C3-40C2-B890-14B24F284EF9}" destId="{E11BEEC2-EC45-4C55-822A-C12EF86FF0D3}" srcOrd="0" destOrd="0" parTransId="{949F9D32-7A7C-4BC2-8196-57552B08CAF5}" sibTransId="{B62F40C8-AACA-4C6C-8C5E-2E897CC9E3C8}"/>
    <dgm:cxn modelId="{485D0C21-7744-46B4-984D-A2D391332D06}" type="presOf" srcId="{54004605-2CB5-441A-937B-584E74B1B1AB}" destId="{C96D7EE7-3678-4496-9BCB-DE672AFE8F48}" srcOrd="0" destOrd="2" presId="urn:microsoft.com/office/officeart/2005/8/layout/hProcess9"/>
    <dgm:cxn modelId="{C0CAD624-7863-4CF0-8F96-887AED306186}" srcId="{A0A0BC69-0D07-473D-8D9F-1C03CE9701E4}" destId="{A9A7284D-D261-47BE-8AD6-5B7D5F891346}" srcOrd="0" destOrd="0" parTransId="{49362358-157D-480A-9CB6-88E2D7EB841E}" sibTransId="{57C6F226-A10B-4C06-BF85-9A074AD48408}"/>
    <dgm:cxn modelId="{8D8FE457-0E88-4985-B7F6-0D5871FD1CF1}" srcId="{9CAB34DE-2C7E-4D90-ACDA-6335CBA11594}" destId="{C03DF749-19A4-460E-BE3F-C18B2352CF2B}" srcOrd="1" destOrd="0" parTransId="{EA1596EB-F15A-48E9-843F-02001777DB4D}" sibTransId="{3A9D9AD9-E88E-4292-A041-7AA54C102A55}"/>
    <dgm:cxn modelId="{81E7F4C0-6E0D-4D5B-BF72-B4CCEFE2E5D7}" type="presOf" srcId="{1DBB8EA1-10E1-405D-9874-2583BFEFE8C7}" destId="{C96D7EE7-3678-4496-9BCB-DE672AFE8F48}" srcOrd="0" destOrd="1" presId="urn:microsoft.com/office/officeart/2005/8/layout/hProcess9"/>
    <dgm:cxn modelId="{ED180D98-EB0C-4202-BDBF-0F13EA4FADD1}" type="presOf" srcId="{DA78D8AC-1C13-4454-B85B-1D117EF097CF}" destId="{1441D858-4126-4BBB-951E-43781A242AAC}" srcOrd="0" destOrd="1" presId="urn:microsoft.com/office/officeart/2005/8/layout/hProcess9"/>
    <dgm:cxn modelId="{AFB3BFAD-12A6-4CEB-A7C8-22E4A643B4D4}" type="presOf" srcId="{9B634125-8556-4B82-9BE8-75CFA5375F9F}" destId="{69348494-4EC2-468A-8C4F-2CC2DDC1431F}" srcOrd="0" destOrd="4" presId="urn:microsoft.com/office/officeart/2005/8/layout/hProcess9"/>
    <dgm:cxn modelId="{3FBE9D06-21A2-4F63-9491-966E39578484}" type="presOf" srcId="{6D42C942-89C3-40C2-B890-14B24F284EF9}" destId="{606FDFF2-61DD-4D52-AC7C-E8C31E60EFD6}" srcOrd="0" destOrd="0" presId="urn:microsoft.com/office/officeart/2005/8/layout/hProcess9"/>
    <dgm:cxn modelId="{26E9CD2D-03E4-4FEC-8207-365E5D9A5091}" srcId="{E11BEEC2-EC45-4C55-822A-C12EF86FF0D3}" destId="{1E01D77F-87D8-47F3-9498-554270B4F9B7}" srcOrd="2" destOrd="0" parTransId="{94ECCF32-A7A3-446A-8867-6496F1BB89E9}" sibTransId="{7D204F5B-FD85-4997-9EE8-811E3CCE42D1}"/>
    <dgm:cxn modelId="{56401472-2E43-4B46-8F83-74B95F9A7E54}" srcId="{9CAB34DE-2C7E-4D90-ACDA-6335CBA11594}" destId="{4D3E27CC-2A13-4C83-A542-EB9E30A8CF70}" srcOrd="2" destOrd="0" parTransId="{7C828340-504F-43F2-983F-F2AAB3F23732}" sibTransId="{CB83A57F-2F44-4E62-BF9F-C2BF7217FFB5}"/>
    <dgm:cxn modelId="{9E3EA8A0-BF13-431E-A93A-FA603FDD2029}" srcId="{E045CE2E-639E-43C7-A7E0-3B947FEA46DD}" destId="{E903B0E8-1BE0-4F0B-8068-1172B6827C3A}" srcOrd="0" destOrd="0" parTransId="{10EC6164-0568-4D35-9398-2B1D49E7E5B1}" sibTransId="{D0683DF1-2F53-4B6B-9645-5F6181D2E315}"/>
    <dgm:cxn modelId="{A6076F29-E341-4569-B158-8E03C38148A8}" type="presOf" srcId="{D4488B7F-F80B-4D03-88EB-48687132C659}" destId="{EA6EBE61-973B-4D00-90CB-D549AFFE8E26}" srcOrd="0" destOrd="3" presId="urn:microsoft.com/office/officeart/2005/8/layout/hProcess9"/>
    <dgm:cxn modelId="{D5401A13-5453-4A7A-A652-3F158867A301}" srcId="{9CAB34DE-2C7E-4D90-ACDA-6335CBA11594}" destId="{DA78D8AC-1C13-4454-B85B-1D117EF097CF}" srcOrd="0" destOrd="0" parTransId="{9C1EBEDE-17FD-499D-BC1E-E97ECCCE9F08}" sibTransId="{86CBF63D-529A-4B23-AD3B-F9E1026CEB8D}"/>
    <dgm:cxn modelId="{DE1183ED-B306-4BF7-A42B-FC68E31B16C6}" type="presOf" srcId="{DE5BED29-9F46-4C66-A06D-801DB34220FD}" destId="{C96D7EE7-3678-4496-9BCB-DE672AFE8F48}" srcOrd="0" destOrd="4" presId="urn:microsoft.com/office/officeart/2005/8/layout/hProcess9"/>
    <dgm:cxn modelId="{DFF4CE6E-AAED-446C-9EA9-E455A313C524}" type="presOf" srcId="{9CAB34DE-2C7E-4D90-ACDA-6335CBA11594}" destId="{1441D858-4126-4BBB-951E-43781A242AAC}" srcOrd="0" destOrd="0" presId="urn:microsoft.com/office/officeart/2005/8/layout/hProcess9"/>
    <dgm:cxn modelId="{9C76A214-ECC6-4FD7-B4D7-99E0E7137401}" type="presOf" srcId="{49532F18-228E-4497-823E-001A863204E0}" destId="{69348494-4EC2-468A-8C4F-2CC2DDC1431F}" srcOrd="0" destOrd="3" presId="urn:microsoft.com/office/officeart/2005/8/layout/hProcess9"/>
    <dgm:cxn modelId="{B66C9C96-D00A-452D-A11C-A46877F1F54F}" srcId="{6D42C942-89C3-40C2-B890-14B24F284EF9}" destId="{A0A0BC69-0D07-473D-8D9F-1C03CE9701E4}" srcOrd="3" destOrd="0" parTransId="{98094A3A-1402-467D-9712-EE13B676B25B}" sibTransId="{5D25B998-634E-48EA-97F9-BC3498706365}"/>
    <dgm:cxn modelId="{F5AC36C3-8876-4CCA-8A83-78F1DED521E8}" type="presOf" srcId="{C03DF749-19A4-460E-BE3F-C18B2352CF2B}" destId="{1441D858-4126-4BBB-951E-43781A242AAC}" srcOrd="0" destOrd="2" presId="urn:microsoft.com/office/officeart/2005/8/layout/hProcess9"/>
    <dgm:cxn modelId="{DD859C11-0541-415E-AB9B-68D783C75E16}" type="presOf" srcId="{82E374FC-DA52-443F-A408-3EF62BC6E5A9}" destId="{EA6EBE61-973B-4D00-90CB-D549AFFE8E26}" srcOrd="0" destOrd="4" presId="urn:microsoft.com/office/officeart/2005/8/layout/hProcess9"/>
    <dgm:cxn modelId="{F67F7A77-ABAA-4C86-B007-1B25EE5017B9}" srcId="{E11BEEC2-EC45-4C55-822A-C12EF86FF0D3}" destId="{DE5BED29-9F46-4C66-A06D-801DB34220FD}" srcOrd="3" destOrd="0" parTransId="{7B6BAAB6-10DA-4306-8FEE-9BBB919C75D0}" sibTransId="{9D9B544D-DD8E-4295-9EBC-AFFE605459DC}"/>
    <dgm:cxn modelId="{4642D11B-8374-4638-A780-15D3C9054D3D}" type="presOf" srcId="{4D3E27CC-2A13-4C83-A542-EB9E30A8CF70}" destId="{1441D858-4126-4BBB-951E-43781A242AAC}" srcOrd="0" destOrd="3" presId="urn:microsoft.com/office/officeart/2005/8/layout/hProcess9"/>
    <dgm:cxn modelId="{03055AC6-1FEF-428B-AEBC-D58C45247E26}" srcId="{E045CE2E-639E-43C7-A7E0-3B947FEA46DD}" destId="{D4488B7F-F80B-4D03-88EB-48687132C659}" srcOrd="2" destOrd="0" parTransId="{D6A69FC2-CB4D-4310-8BDA-E6A482651488}" sibTransId="{C9DF9C55-4398-4F4E-840A-00D137E354F7}"/>
    <dgm:cxn modelId="{6B27E59D-2F46-4BAD-A95E-8283F82F5BBF}" srcId="{E045CE2E-639E-43C7-A7E0-3B947FEA46DD}" destId="{AC4B3694-4FB6-4BC0-8E33-00BE39D6CB50}" srcOrd="1" destOrd="0" parTransId="{E88C6983-BC83-4728-AFD9-A4F28B7420D8}" sibTransId="{844A03F9-A3B0-44A9-A6F9-0A9FB3692789}"/>
    <dgm:cxn modelId="{9B51F668-B0C2-4C28-B5CF-85E9311B91CD}" type="presParOf" srcId="{606FDFF2-61DD-4D52-AC7C-E8C31E60EFD6}" destId="{D88E79C1-5600-4DC4-80FB-C95FA5664239}" srcOrd="0" destOrd="0" presId="urn:microsoft.com/office/officeart/2005/8/layout/hProcess9"/>
    <dgm:cxn modelId="{582BA4CF-8DDD-4A72-807E-AE0431F6B78B}" type="presParOf" srcId="{606FDFF2-61DD-4D52-AC7C-E8C31E60EFD6}" destId="{4B34D071-6862-488F-95FB-1407A1126DAF}" srcOrd="1" destOrd="0" presId="urn:microsoft.com/office/officeart/2005/8/layout/hProcess9"/>
    <dgm:cxn modelId="{14D529B6-EB7A-440F-AB88-08AF704ADD91}" type="presParOf" srcId="{4B34D071-6862-488F-95FB-1407A1126DAF}" destId="{C96D7EE7-3678-4496-9BCB-DE672AFE8F48}" srcOrd="0" destOrd="0" presId="urn:microsoft.com/office/officeart/2005/8/layout/hProcess9"/>
    <dgm:cxn modelId="{9C422777-F65C-4AEC-8219-5C5F1BC9D646}" type="presParOf" srcId="{4B34D071-6862-488F-95FB-1407A1126DAF}" destId="{0580DA0B-E46F-47D7-900C-52C065423252}" srcOrd="1" destOrd="0" presId="urn:microsoft.com/office/officeart/2005/8/layout/hProcess9"/>
    <dgm:cxn modelId="{A5AA8FA3-7A83-4B63-9DD5-D4E01960E412}" type="presParOf" srcId="{4B34D071-6862-488F-95FB-1407A1126DAF}" destId="{1441D858-4126-4BBB-951E-43781A242AAC}" srcOrd="2" destOrd="0" presId="urn:microsoft.com/office/officeart/2005/8/layout/hProcess9"/>
    <dgm:cxn modelId="{A6CEE948-9C24-43F1-861A-C205E0711160}" type="presParOf" srcId="{4B34D071-6862-488F-95FB-1407A1126DAF}" destId="{869AAD8F-E592-4693-8143-83010468FA32}" srcOrd="3" destOrd="0" presId="urn:microsoft.com/office/officeart/2005/8/layout/hProcess9"/>
    <dgm:cxn modelId="{A55D37B7-70B9-4CCC-96F3-C6A3F7734173}" type="presParOf" srcId="{4B34D071-6862-488F-95FB-1407A1126DAF}" destId="{EA6EBE61-973B-4D00-90CB-D549AFFE8E26}" srcOrd="4" destOrd="0" presId="urn:microsoft.com/office/officeart/2005/8/layout/hProcess9"/>
    <dgm:cxn modelId="{D89791B2-9A0C-4BE1-8EA4-C5052A343322}" type="presParOf" srcId="{4B34D071-6862-488F-95FB-1407A1126DAF}" destId="{42DE97D5-9101-41AA-90CB-8EC231C03CE0}" srcOrd="5" destOrd="0" presId="urn:microsoft.com/office/officeart/2005/8/layout/hProcess9"/>
    <dgm:cxn modelId="{10AC0B6E-D3F8-43A8-B3FE-44F5030BC04B}" type="presParOf" srcId="{4B34D071-6862-488F-95FB-1407A1126DAF}" destId="{69348494-4EC2-468A-8C4F-2CC2DDC1431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F8DDE0-7582-44E5-A7B0-CFA3D6C301AB}"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GB"/>
        </a:p>
      </dgm:t>
    </dgm:pt>
    <dgm:pt modelId="{0BB55A65-34BE-4630-81E5-567E1DF41212}">
      <dgm:prSet custT="1"/>
      <dgm:spPr/>
      <dgm:t>
        <a:bodyPr/>
        <a:lstStyle/>
        <a:p>
          <a:pPr rtl="0"/>
          <a:r>
            <a:rPr lang="en-IE" sz="2000" b="1" dirty="0" smtClean="0">
              <a:solidFill>
                <a:schemeClr val="accent3">
                  <a:lumMod val="60000"/>
                  <a:lumOff val="40000"/>
                </a:schemeClr>
              </a:solidFill>
              <a:effectLst>
                <a:outerShdw blurRad="38100" dist="38100" dir="2700000" algn="tl">
                  <a:srgbClr val="000000">
                    <a:alpha val="43137"/>
                  </a:srgbClr>
                </a:outerShdw>
              </a:effectLst>
            </a:rPr>
            <a:t>Project Board</a:t>
          </a:r>
          <a:endParaRPr lang="en-GB" sz="2000" b="1" dirty="0">
            <a:solidFill>
              <a:schemeClr val="accent3">
                <a:lumMod val="60000"/>
                <a:lumOff val="40000"/>
              </a:schemeClr>
            </a:solidFill>
            <a:effectLst>
              <a:outerShdw blurRad="38100" dist="38100" dir="2700000" algn="tl">
                <a:srgbClr val="000000">
                  <a:alpha val="43137"/>
                </a:srgbClr>
              </a:outerShdw>
            </a:effectLst>
          </a:endParaRPr>
        </a:p>
      </dgm:t>
    </dgm:pt>
    <dgm:pt modelId="{E177AF8E-29B7-4390-ADF0-283FF5DFAF3C}" type="parTrans" cxnId="{AF996F95-0C38-4B80-94B5-4DBB4B25F9E9}">
      <dgm:prSet/>
      <dgm:spPr/>
      <dgm:t>
        <a:bodyPr/>
        <a:lstStyle/>
        <a:p>
          <a:endParaRPr lang="en-GB"/>
        </a:p>
      </dgm:t>
    </dgm:pt>
    <dgm:pt modelId="{2F5EF151-7D2E-4BFD-AD7D-EB23237A1B41}" type="sibTrans" cxnId="{AF996F95-0C38-4B80-94B5-4DBB4B25F9E9}">
      <dgm:prSet/>
      <dgm:spPr/>
      <dgm:t>
        <a:bodyPr/>
        <a:lstStyle/>
        <a:p>
          <a:endParaRPr lang="en-GB"/>
        </a:p>
      </dgm:t>
    </dgm:pt>
    <dgm:pt modelId="{3FED7997-86A7-4F66-99EB-C6CD9C5DA4C7}">
      <dgm:prSet custT="1"/>
      <dgm:spPr/>
      <dgm:t>
        <a:bodyPr/>
        <a:lstStyle/>
        <a:p>
          <a:pPr rtl="0"/>
          <a:r>
            <a:rPr lang="en-IE" sz="1800" dirty="0" smtClean="0">
              <a:solidFill>
                <a:schemeClr val="accent5">
                  <a:lumMod val="75000"/>
                </a:schemeClr>
              </a:solidFill>
            </a:rPr>
            <a:t>Comprises Representatives of the </a:t>
          </a:r>
          <a:r>
            <a:rPr lang="en-GB" sz="1800" dirty="0" smtClean="0">
              <a:solidFill>
                <a:schemeClr val="accent5">
                  <a:lumMod val="75000"/>
                </a:schemeClr>
              </a:solidFill>
            </a:rPr>
            <a:t>Department of Education &amp; Skills </a:t>
          </a:r>
          <a:r>
            <a:rPr lang="en-IE" sz="1800" dirty="0" smtClean="0">
              <a:solidFill>
                <a:schemeClr val="accent5">
                  <a:lumMod val="75000"/>
                </a:schemeClr>
              </a:solidFill>
            </a:rPr>
            <a:t>and the NDFA</a:t>
          </a:r>
          <a:endParaRPr lang="en-GB" sz="1800" dirty="0">
            <a:solidFill>
              <a:schemeClr val="accent5">
                <a:lumMod val="75000"/>
              </a:schemeClr>
            </a:solidFill>
          </a:endParaRPr>
        </a:p>
      </dgm:t>
    </dgm:pt>
    <dgm:pt modelId="{83977DA5-7756-4465-B7A6-CF0FA9C85193}" type="parTrans" cxnId="{79220C73-18E5-4CCF-B88A-6AE8A9156F19}">
      <dgm:prSet/>
      <dgm:spPr/>
      <dgm:t>
        <a:bodyPr/>
        <a:lstStyle/>
        <a:p>
          <a:endParaRPr lang="en-GB"/>
        </a:p>
      </dgm:t>
    </dgm:pt>
    <dgm:pt modelId="{161A67B8-C82C-460F-AE87-F8791302B264}" type="sibTrans" cxnId="{79220C73-18E5-4CCF-B88A-6AE8A9156F19}">
      <dgm:prSet/>
      <dgm:spPr/>
      <dgm:t>
        <a:bodyPr/>
        <a:lstStyle/>
        <a:p>
          <a:endParaRPr lang="en-GB"/>
        </a:p>
      </dgm:t>
    </dgm:pt>
    <dgm:pt modelId="{EDDB8B42-FC8A-4648-953F-F32F9E909A44}">
      <dgm:prSet custT="1"/>
      <dgm:spPr/>
      <dgm:t>
        <a:bodyPr/>
        <a:lstStyle/>
        <a:p>
          <a:pPr rtl="0"/>
          <a:r>
            <a:rPr lang="en-IE" sz="1800" dirty="0" smtClean="0">
              <a:solidFill>
                <a:schemeClr val="accent5">
                  <a:lumMod val="75000"/>
                </a:schemeClr>
              </a:solidFill>
            </a:rPr>
            <a:t>PB Chair </a:t>
          </a:r>
          <a:r>
            <a:rPr lang="en-IE" sz="1800" i="1" dirty="0" smtClean="0">
              <a:solidFill>
                <a:schemeClr val="accent5">
                  <a:lumMod val="75000"/>
                </a:schemeClr>
              </a:solidFill>
            </a:rPr>
            <a:t>(Dept. Education):</a:t>
          </a:r>
          <a:r>
            <a:rPr lang="en-IE" sz="1800" dirty="0" smtClean="0">
              <a:solidFill>
                <a:schemeClr val="accent5">
                  <a:lumMod val="75000"/>
                </a:schemeClr>
              </a:solidFill>
            </a:rPr>
            <a:t>	Planning/Pre-Procurement</a:t>
          </a:r>
          <a:endParaRPr lang="en-GB" sz="1800" dirty="0">
            <a:solidFill>
              <a:schemeClr val="accent5">
                <a:lumMod val="75000"/>
              </a:schemeClr>
            </a:solidFill>
          </a:endParaRPr>
        </a:p>
      </dgm:t>
    </dgm:pt>
    <dgm:pt modelId="{1363DDE1-A0B4-4DAF-BBE4-D9045A604033}" type="parTrans" cxnId="{84F322E2-78EA-475A-97ED-591C2FF63678}">
      <dgm:prSet/>
      <dgm:spPr/>
      <dgm:t>
        <a:bodyPr/>
        <a:lstStyle/>
        <a:p>
          <a:endParaRPr lang="en-GB"/>
        </a:p>
      </dgm:t>
    </dgm:pt>
    <dgm:pt modelId="{7EEEDFD5-02FC-4B35-98A2-1E5031F68920}" type="sibTrans" cxnId="{84F322E2-78EA-475A-97ED-591C2FF63678}">
      <dgm:prSet/>
      <dgm:spPr/>
      <dgm:t>
        <a:bodyPr/>
        <a:lstStyle/>
        <a:p>
          <a:endParaRPr lang="en-GB"/>
        </a:p>
      </dgm:t>
    </dgm:pt>
    <dgm:pt modelId="{34F8AD4F-ECBB-4FD4-BC7F-98EBA9163BC5}">
      <dgm:prSet custT="1"/>
      <dgm:spPr/>
      <dgm:t>
        <a:bodyPr/>
        <a:lstStyle/>
        <a:p>
          <a:pPr rtl="0"/>
          <a:r>
            <a:rPr lang="en-IE" sz="2000" b="1" dirty="0" smtClean="0">
              <a:solidFill>
                <a:schemeClr val="accent3">
                  <a:lumMod val="60000"/>
                  <a:lumOff val="40000"/>
                </a:schemeClr>
              </a:solidFill>
              <a:effectLst>
                <a:outerShdw blurRad="38100" dist="38100" dir="2700000" algn="tl">
                  <a:srgbClr val="000000">
                    <a:alpha val="43137"/>
                  </a:srgbClr>
                </a:outerShdw>
              </a:effectLst>
            </a:rPr>
            <a:t>Process Auditor</a:t>
          </a:r>
          <a:endParaRPr lang="en-GB" sz="2000" b="1" dirty="0">
            <a:solidFill>
              <a:schemeClr val="accent3">
                <a:lumMod val="60000"/>
                <a:lumOff val="40000"/>
              </a:schemeClr>
            </a:solidFill>
            <a:effectLst>
              <a:outerShdw blurRad="38100" dist="38100" dir="2700000" algn="tl">
                <a:srgbClr val="000000">
                  <a:alpha val="43137"/>
                </a:srgbClr>
              </a:outerShdw>
            </a:effectLst>
          </a:endParaRPr>
        </a:p>
      </dgm:t>
    </dgm:pt>
    <dgm:pt modelId="{091FB3E6-E3A1-458A-9708-DF121E7D530A}" type="parTrans" cxnId="{6D102D8C-D612-4A57-9A1E-24D287183FFA}">
      <dgm:prSet/>
      <dgm:spPr/>
      <dgm:t>
        <a:bodyPr/>
        <a:lstStyle/>
        <a:p>
          <a:endParaRPr lang="en-GB"/>
        </a:p>
      </dgm:t>
    </dgm:pt>
    <dgm:pt modelId="{BA4CAFCF-17C7-43C0-B82B-6A48BD7322B7}" type="sibTrans" cxnId="{6D102D8C-D612-4A57-9A1E-24D287183FFA}">
      <dgm:prSet/>
      <dgm:spPr/>
      <dgm:t>
        <a:bodyPr/>
        <a:lstStyle/>
        <a:p>
          <a:endParaRPr lang="en-GB"/>
        </a:p>
      </dgm:t>
    </dgm:pt>
    <dgm:pt modelId="{FB1CE6F4-B000-4030-B2E8-ECE9D9019E6A}">
      <dgm:prSet custT="1"/>
      <dgm:spPr/>
      <dgm:t>
        <a:bodyPr/>
        <a:lstStyle/>
        <a:p>
          <a:pPr rtl="0"/>
          <a:r>
            <a:rPr lang="en-IE" sz="1800" dirty="0" smtClean="0">
              <a:solidFill>
                <a:schemeClr val="accent5">
                  <a:lumMod val="75000"/>
                </a:schemeClr>
              </a:solidFill>
            </a:rPr>
            <a:t>Supports Accountable Officer in ensuring procedures and processes have been followed </a:t>
          </a:r>
          <a:endParaRPr lang="en-GB" sz="1800" dirty="0">
            <a:solidFill>
              <a:schemeClr val="accent5">
                <a:lumMod val="75000"/>
              </a:schemeClr>
            </a:solidFill>
          </a:endParaRPr>
        </a:p>
      </dgm:t>
    </dgm:pt>
    <dgm:pt modelId="{CE420275-37C1-4629-A739-FF5BDFEB5011}" type="parTrans" cxnId="{835FDD77-1476-4FA4-B968-0A111B83C286}">
      <dgm:prSet/>
      <dgm:spPr/>
      <dgm:t>
        <a:bodyPr/>
        <a:lstStyle/>
        <a:p>
          <a:endParaRPr lang="en-GB"/>
        </a:p>
      </dgm:t>
    </dgm:pt>
    <dgm:pt modelId="{F3B0D1B8-AD30-4106-8D7E-DCB11744DDAE}" type="sibTrans" cxnId="{835FDD77-1476-4FA4-B968-0A111B83C286}">
      <dgm:prSet/>
      <dgm:spPr/>
      <dgm:t>
        <a:bodyPr/>
        <a:lstStyle/>
        <a:p>
          <a:endParaRPr lang="en-GB"/>
        </a:p>
      </dgm:t>
    </dgm:pt>
    <dgm:pt modelId="{ABEB5BA3-B782-44E4-B201-4A7DF224B100}">
      <dgm:prSet custT="1"/>
      <dgm:spPr/>
      <dgm:t>
        <a:bodyPr/>
        <a:lstStyle/>
        <a:p>
          <a:pPr rtl="0"/>
          <a:r>
            <a:rPr lang="en-IE" sz="2000" b="1" dirty="0" smtClean="0">
              <a:solidFill>
                <a:schemeClr val="accent3">
                  <a:lumMod val="60000"/>
                  <a:lumOff val="40000"/>
                </a:schemeClr>
              </a:solidFill>
              <a:effectLst>
                <a:outerShdw blurRad="38100" dist="38100" dir="2700000" algn="tl">
                  <a:srgbClr val="000000">
                    <a:alpha val="43137"/>
                  </a:srgbClr>
                </a:outerShdw>
              </a:effectLst>
            </a:rPr>
            <a:t>Project Advisors</a:t>
          </a:r>
          <a:endParaRPr lang="en-GB" sz="2000" dirty="0">
            <a:solidFill>
              <a:schemeClr val="accent3">
                <a:lumMod val="60000"/>
                <a:lumOff val="40000"/>
              </a:schemeClr>
            </a:solidFill>
            <a:effectLst>
              <a:outerShdw blurRad="38100" dist="38100" dir="2700000" algn="tl">
                <a:srgbClr val="000000">
                  <a:alpha val="43137"/>
                </a:srgbClr>
              </a:outerShdw>
            </a:effectLst>
          </a:endParaRPr>
        </a:p>
      </dgm:t>
    </dgm:pt>
    <dgm:pt modelId="{5F7B780E-40CE-4B0F-8523-3C50C2F8419A}" type="parTrans" cxnId="{4089570C-AB7E-4D39-BDC0-9D09690731A9}">
      <dgm:prSet/>
      <dgm:spPr/>
      <dgm:t>
        <a:bodyPr/>
        <a:lstStyle/>
        <a:p>
          <a:endParaRPr lang="en-GB"/>
        </a:p>
      </dgm:t>
    </dgm:pt>
    <dgm:pt modelId="{A24775F5-62E9-4027-95C9-A4980541F89B}" type="sibTrans" cxnId="{4089570C-AB7E-4D39-BDC0-9D09690731A9}">
      <dgm:prSet/>
      <dgm:spPr/>
      <dgm:t>
        <a:bodyPr/>
        <a:lstStyle/>
        <a:p>
          <a:endParaRPr lang="en-GB"/>
        </a:p>
      </dgm:t>
    </dgm:pt>
    <dgm:pt modelId="{251B3CC1-2FAE-4FFD-8916-1D8429190A23}">
      <dgm:prSet custT="1"/>
      <dgm:spPr/>
      <dgm:t>
        <a:bodyPr/>
        <a:lstStyle/>
        <a:p>
          <a:pPr rtl="0"/>
          <a:r>
            <a:rPr lang="en-GB" sz="1800" dirty="0" smtClean="0">
              <a:solidFill>
                <a:schemeClr val="accent5">
                  <a:lumMod val="75000"/>
                </a:schemeClr>
              </a:solidFill>
            </a:rPr>
            <a:t>Project Management (</a:t>
          </a:r>
          <a:r>
            <a:rPr lang="en-GB" sz="1800" i="1" dirty="0" smtClean="0">
              <a:solidFill>
                <a:schemeClr val="accent5">
                  <a:lumMod val="75000"/>
                </a:schemeClr>
              </a:solidFill>
            </a:rPr>
            <a:t>NDFA</a:t>
          </a:r>
          <a:r>
            <a:rPr lang="en-GB" sz="1800" dirty="0" smtClean="0">
              <a:solidFill>
                <a:schemeClr val="accent5">
                  <a:lumMod val="75000"/>
                </a:schemeClr>
              </a:solidFill>
            </a:rPr>
            <a:t>)</a:t>
          </a:r>
          <a:endParaRPr lang="en-GB" sz="1800" dirty="0">
            <a:solidFill>
              <a:schemeClr val="accent5">
                <a:lumMod val="75000"/>
              </a:schemeClr>
            </a:solidFill>
          </a:endParaRPr>
        </a:p>
      </dgm:t>
    </dgm:pt>
    <dgm:pt modelId="{423FD7FD-B7A4-4AD7-9D5B-4E296C4EDC31}" type="parTrans" cxnId="{83A52A73-EC29-48C4-8616-BD738B3A5886}">
      <dgm:prSet/>
      <dgm:spPr/>
      <dgm:t>
        <a:bodyPr/>
        <a:lstStyle/>
        <a:p>
          <a:endParaRPr lang="en-GB"/>
        </a:p>
      </dgm:t>
    </dgm:pt>
    <dgm:pt modelId="{B24B81CA-5FF1-44D4-BDFB-2830C8DA8B0D}" type="sibTrans" cxnId="{83A52A73-EC29-48C4-8616-BD738B3A5886}">
      <dgm:prSet/>
      <dgm:spPr/>
      <dgm:t>
        <a:bodyPr/>
        <a:lstStyle/>
        <a:p>
          <a:endParaRPr lang="en-GB"/>
        </a:p>
      </dgm:t>
    </dgm:pt>
    <dgm:pt modelId="{DEB333CA-58F3-4D3A-961A-E52C43E0AB62}">
      <dgm:prSet custT="1"/>
      <dgm:spPr/>
      <dgm:t>
        <a:bodyPr/>
        <a:lstStyle/>
        <a:p>
          <a:pPr rtl="0"/>
          <a:r>
            <a:rPr lang="en-GB" sz="1800" dirty="0" smtClean="0">
              <a:solidFill>
                <a:schemeClr val="accent5">
                  <a:lumMod val="75000"/>
                </a:schemeClr>
              </a:solidFill>
            </a:rPr>
            <a:t>Financial Advisor (</a:t>
          </a:r>
          <a:r>
            <a:rPr lang="en-GB" sz="1800" i="1" dirty="0" smtClean="0">
              <a:solidFill>
                <a:schemeClr val="accent5">
                  <a:lumMod val="75000"/>
                </a:schemeClr>
              </a:solidFill>
            </a:rPr>
            <a:t>NDFA</a:t>
          </a:r>
          <a:r>
            <a:rPr lang="en-GB" sz="1800" dirty="0" smtClean="0">
              <a:solidFill>
                <a:schemeClr val="accent5">
                  <a:lumMod val="75000"/>
                </a:schemeClr>
              </a:solidFill>
            </a:rPr>
            <a:t>)</a:t>
          </a:r>
          <a:endParaRPr lang="en-GB" sz="1800" dirty="0">
            <a:solidFill>
              <a:schemeClr val="accent5">
                <a:lumMod val="75000"/>
              </a:schemeClr>
            </a:solidFill>
          </a:endParaRPr>
        </a:p>
      </dgm:t>
    </dgm:pt>
    <dgm:pt modelId="{3E93329A-442C-4081-A1A4-2801748347A2}" type="parTrans" cxnId="{4385B880-B4EA-4B0B-A5B3-E923797AB8E1}">
      <dgm:prSet/>
      <dgm:spPr/>
      <dgm:t>
        <a:bodyPr/>
        <a:lstStyle/>
        <a:p>
          <a:endParaRPr lang="en-GB"/>
        </a:p>
      </dgm:t>
    </dgm:pt>
    <dgm:pt modelId="{B0441648-5F80-46E0-8563-E31AD1D177DB}" type="sibTrans" cxnId="{4385B880-B4EA-4B0B-A5B3-E923797AB8E1}">
      <dgm:prSet/>
      <dgm:spPr/>
      <dgm:t>
        <a:bodyPr/>
        <a:lstStyle/>
        <a:p>
          <a:endParaRPr lang="en-GB"/>
        </a:p>
      </dgm:t>
    </dgm:pt>
    <dgm:pt modelId="{455371AF-2A3E-4736-9C92-337248743143}">
      <dgm:prSet custT="1"/>
      <dgm:spPr/>
      <dgm:t>
        <a:bodyPr/>
        <a:lstStyle/>
        <a:p>
          <a:pPr rtl="0"/>
          <a:r>
            <a:rPr lang="en-IE" sz="1800" dirty="0" smtClean="0">
              <a:solidFill>
                <a:schemeClr val="accent5">
                  <a:lumMod val="75000"/>
                </a:schemeClr>
              </a:solidFill>
            </a:rPr>
            <a:t>Legal Advisor</a:t>
          </a:r>
          <a:r>
            <a:rPr lang="en-GB" sz="1800" dirty="0" smtClean="0">
              <a:solidFill>
                <a:schemeClr val="accent5">
                  <a:lumMod val="75000"/>
                </a:schemeClr>
              </a:solidFill>
            </a:rPr>
            <a:t> </a:t>
          </a:r>
          <a:r>
            <a:rPr lang="en-GB" sz="1800" i="1" dirty="0" smtClean="0">
              <a:solidFill>
                <a:schemeClr val="accent5">
                  <a:lumMod val="75000"/>
                </a:schemeClr>
              </a:solidFill>
            </a:rPr>
            <a:t>(</a:t>
          </a:r>
          <a:r>
            <a:rPr lang="en-IE" sz="1800" i="1" dirty="0" smtClean="0">
              <a:solidFill>
                <a:schemeClr val="accent5">
                  <a:lumMod val="75000"/>
                </a:schemeClr>
              </a:solidFill>
            </a:rPr>
            <a:t>Appointed by NDFA)</a:t>
          </a:r>
          <a:r>
            <a:rPr lang="en-GB" sz="1800" dirty="0" smtClean="0">
              <a:solidFill>
                <a:schemeClr val="accent5">
                  <a:lumMod val="75000"/>
                </a:schemeClr>
              </a:solidFill>
            </a:rPr>
            <a:t>			</a:t>
          </a:r>
          <a:endParaRPr lang="en-GB" sz="1800" dirty="0">
            <a:solidFill>
              <a:schemeClr val="accent5">
                <a:lumMod val="75000"/>
              </a:schemeClr>
            </a:solidFill>
          </a:endParaRPr>
        </a:p>
      </dgm:t>
    </dgm:pt>
    <dgm:pt modelId="{F2A5F13F-59FA-4EC8-8221-67D911FA77D0}" type="parTrans" cxnId="{E3900537-B5E3-4DF6-A499-D066218914DA}">
      <dgm:prSet/>
      <dgm:spPr/>
      <dgm:t>
        <a:bodyPr/>
        <a:lstStyle/>
        <a:p>
          <a:endParaRPr lang="en-GB"/>
        </a:p>
      </dgm:t>
    </dgm:pt>
    <dgm:pt modelId="{9B5FDCD5-54F3-4C91-BF5C-25E29230FF7D}" type="sibTrans" cxnId="{E3900537-B5E3-4DF6-A499-D066218914DA}">
      <dgm:prSet/>
      <dgm:spPr/>
      <dgm:t>
        <a:bodyPr/>
        <a:lstStyle/>
        <a:p>
          <a:endParaRPr lang="en-GB"/>
        </a:p>
      </dgm:t>
    </dgm:pt>
    <dgm:pt modelId="{4266B9AA-323D-49C2-9AD2-3B137359DC99}">
      <dgm:prSet custT="1"/>
      <dgm:spPr/>
      <dgm:t>
        <a:bodyPr/>
        <a:lstStyle/>
        <a:p>
          <a:pPr rtl="0"/>
          <a:r>
            <a:rPr lang="en-GB" sz="1800" dirty="0" smtClean="0">
              <a:solidFill>
                <a:schemeClr val="accent5">
                  <a:lumMod val="75000"/>
                </a:schemeClr>
              </a:solidFill>
            </a:rPr>
            <a:t>Architect / </a:t>
          </a:r>
          <a:r>
            <a:rPr lang="en-IE" sz="1800" dirty="0" smtClean="0">
              <a:solidFill>
                <a:schemeClr val="accent5">
                  <a:lumMod val="75000"/>
                </a:schemeClr>
              </a:solidFill>
            </a:rPr>
            <a:t>Civil / Structural Engineer / M&amp;E Engineer / Quantity Surveyor  </a:t>
          </a:r>
          <a:r>
            <a:rPr lang="en-IE" sz="1800" i="1" dirty="0" smtClean="0">
              <a:solidFill>
                <a:schemeClr val="accent5">
                  <a:lumMod val="75000"/>
                </a:schemeClr>
              </a:solidFill>
            </a:rPr>
            <a:t>(Appointed by NDFA)</a:t>
          </a:r>
          <a:endParaRPr lang="en-GB" sz="1800" i="1" dirty="0">
            <a:solidFill>
              <a:schemeClr val="accent5">
                <a:lumMod val="75000"/>
              </a:schemeClr>
            </a:solidFill>
          </a:endParaRPr>
        </a:p>
      </dgm:t>
    </dgm:pt>
    <dgm:pt modelId="{02AC0B84-2F53-4928-909D-0F79C1C65507}" type="parTrans" cxnId="{C8896808-CEB1-4C68-A26F-3CF1A2022DE1}">
      <dgm:prSet/>
      <dgm:spPr/>
      <dgm:t>
        <a:bodyPr/>
        <a:lstStyle/>
        <a:p>
          <a:endParaRPr lang="en-GB"/>
        </a:p>
      </dgm:t>
    </dgm:pt>
    <dgm:pt modelId="{F28189A3-F8DB-4B83-9E75-305AE9E3CB37}" type="sibTrans" cxnId="{C8896808-CEB1-4C68-A26F-3CF1A2022DE1}">
      <dgm:prSet/>
      <dgm:spPr/>
      <dgm:t>
        <a:bodyPr/>
        <a:lstStyle/>
        <a:p>
          <a:endParaRPr lang="en-GB"/>
        </a:p>
      </dgm:t>
    </dgm:pt>
    <dgm:pt modelId="{FF1968E4-A586-4274-B34B-04C1DD81F77E}">
      <dgm:prSet custT="1"/>
      <dgm:spPr/>
      <dgm:t>
        <a:bodyPr/>
        <a:lstStyle/>
        <a:p>
          <a:pPr rtl="0"/>
          <a:r>
            <a:rPr lang="en-IE" sz="1800" dirty="0" smtClean="0">
              <a:solidFill>
                <a:schemeClr val="accent5">
                  <a:lumMod val="75000"/>
                </a:schemeClr>
              </a:solidFill>
            </a:rPr>
            <a:t>PB Chair </a:t>
          </a:r>
          <a:r>
            <a:rPr lang="en-IE" sz="1800" i="1" dirty="0" smtClean="0">
              <a:solidFill>
                <a:schemeClr val="accent5">
                  <a:lumMod val="75000"/>
                </a:schemeClr>
              </a:solidFill>
            </a:rPr>
            <a:t>(NDFA):</a:t>
          </a:r>
          <a:r>
            <a:rPr lang="en-IE" sz="1800" dirty="0" smtClean="0">
              <a:solidFill>
                <a:schemeClr val="accent5">
                  <a:lumMod val="75000"/>
                </a:schemeClr>
              </a:solidFill>
            </a:rPr>
            <a:t>		Procurement &amp; Implementation Phases</a:t>
          </a:r>
          <a:endParaRPr lang="en-GB" sz="1800" dirty="0">
            <a:solidFill>
              <a:schemeClr val="accent5">
                <a:lumMod val="75000"/>
              </a:schemeClr>
            </a:solidFill>
          </a:endParaRPr>
        </a:p>
      </dgm:t>
    </dgm:pt>
    <dgm:pt modelId="{2508CBBB-0842-4A63-8997-85E332DD682A}" type="parTrans" cxnId="{03430ABD-9D3D-406A-B55B-C80997AAE73C}">
      <dgm:prSet/>
      <dgm:spPr/>
      <dgm:t>
        <a:bodyPr/>
        <a:lstStyle/>
        <a:p>
          <a:endParaRPr lang="en-GB"/>
        </a:p>
      </dgm:t>
    </dgm:pt>
    <dgm:pt modelId="{81A6C15F-F403-4BD8-99A8-F7703009F585}" type="sibTrans" cxnId="{03430ABD-9D3D-406A-B55B-C80997AAE73C}">
      <dgm:prSet/>
      <dgm:spPr/>
      <dgm:t>
        <a:bodyPr/>
        <a:lstStyle/>
        <a:p>
          <a:endParaRPr lang="en-GB"/>
        </a:p>
      </dgm:t>
    </dgm:pt>
    <dgm:pt modelId="{29A797EB-3183-47FD-873E-CC7D0371FF55}" type="pres">
      <dgm:prSet presAssocID="{98F8DDE0-7582-44E5-A7B0-CFA3D6C301AB}" presName="linear" presStyleCnt="0">
        <dgm:presLayoutVars>
          <dgm:dir/>
          <dgm:animLvl val="lvl"/>
          <dgm:resizeHandles val="exact"/>
        </dgm:presLayoutVars>
      </dgm:prSet>
      <dgm:spPr/>
      <dgm:t>
        <a:bodyPr/>
        <a:lstStyle/>
        <a:p>
          <a:endParaRPr lang="en-GB"/>
        </a:p>
      </dgm:t>
    </dgm:pt>
    <dgm:pt modelId="{241CE759-D2B6-47A6-9398-097B22C9D3CF}" type="pres">
      <dgm:prSet presAssocID="{0BB55A65-34BE-4630-81E5-567E1DF41212}" presName="parentLin" presStyleCnt="0"/>
      <dgm:spPr/>
      <dgm:t>
        <a:bodyPr/>
        <a:lstStyle/>
        <a:p>
          <a:endParaRPr lang="en-GB"/>
        </a:p>
      </dgm:t>
    </dgm:pt>
    <dgm:pt modelId="{049B2471-F8D2-43EF-9031-82D5FE264CC2}" type="pres">
      <dgm:prSet presAssocID="{0BB55A65-34BE-4630-81E5-567E1DF41212}" presName="parentLeftMargin" presStyleLbl="node1" presStyleIdx="0" presStyleCnt="3"/>
      <dgm:spPr/>
      <dgm:t>
        <a:bodyPr/>
        <a:lstStyle/>
        <a:p>
          <a:endParaRPr lang="en-GB"/>
        </a:p>
      </dgm:t>
    </dgm:pt>
    <dgm:pt modelId="{551751E3-3D96-4ADA-9584-843D6ABCD625}" type="pres">
      <dgm:prSet presAssocID="{0BB55A65-34BE-4630-81E5-567E1DF41212}" presName="parentText" presStyleLbl="node1" presStyleIdx="0" presStyleCnt="3">
        <dgm:presLayoutVars>
          <dgm:chMax val="0"/>
          <dgm:bulletEnabled val="1"/>
        </dgm:presLayoutVars>
      </dgm:prSet>
      <dgm:spPr/>
      <dgm:t>
        <a:bodyPr/>
        <a:lstStyle/>
        <a:p>
          <a:endParaRPr lang="en-GB"/>
        </a:p>
      </dgm:t>
    </dgm:pt>
    <dgm:pt modelId="{11C99108-027E-4C92-A7AA-2CEDD69950B2}" type="pres">
      <dgm:prSet presAssocID="{0BB55A65-34BE-4630-81E5-567E1DF41212}" presName="negativeSpace" presStyleCnt="0"/>
      <dgm:spPr/>
      <dgm:t>
        <a:bodyPr/>
        <a:lstStyle/>
        <a:p>
          <a:endParaRPr lang="en-GB"/>
        </a:p>
      </dgm:t>
    </dgm:pt>
    <dgm:pt modelId="{1589462A-C3CF-437B-B741-7D60B4CDDB72}" type="pres">
      <dgm:prSet presAssocID="{0BB55A65-34BE-4630-81E5-567E1DF41212}" presName="childText" presStyleLbl="conFgAcc1" presStyleIdx="0" presStyleCnt="3">
        <dgm:presLayoutVars>
          <dgm:bulletEnabled val="1"/>
        </dgm:presLayoutVars>
      </dgm:prSet>
      <dgm:spPr/>
      <dgm:t>
        <a:bodyPr/>
        <a:lstStyle/>
        <a:p>
          <a:endParaRPr lang="en-GB"/>
        </a:p>
      </dgm:t>
    </dgm:pt>
    <dgm:pt modelId="{1E34BB33-BF6E-4B80-A6C8-85249560469D}" type="pres">
      <dgm:prSet presAssocID="{2F5EF151-7D2E-4BFD-AD7D-EB23237A1B41}" presName="spaceBetweenRectangles" presStyleCnt="0"/>
      <dgm:spPr/>
      <dgm:t>
        <a:bodyPr/>
        <a:lstStyle/>
        <a:p>
          <a:endParaRPr lang="en-GB"/>
        </a:p>
      </dgm:t>
    </dgm:pt>
    <dgm:pt modelId="{BC77B997-F47D-47C5-A522-D823F5294D72}" type="pres">
      <dgm:prSet presAssocID="{34F8AD4F-ECBB-4FD4-BC7F-98EBA9163BC5}" presName="parentLin" presStyleCnt="0"/>
      <dgm:spPr/>
      <dgm:t>
        <a:bodyPr/>
        <a:lstStyle/>
        <a:p>
          <a:endParaRPr lang="en-GB"/>
        </a:p>
      </dgm:t>
    </dgm:pt>
    <dgm:pt modelId="{F81895A0-04D2-4B33-818A-2B8B795E651F}" type="pres">
      <dgm:prSet presAssocID="{34F8AD4F-ECBB-4FD4-BC7F-98EBA9163BC5}" presName="parentLeftMargin" presStyleLbl="node1" presStyleIdx="0" presStyleCnt="3"/>
      <dgm:spPr/>
      <dgm:t>
        <a:bodyPr/>
        <a:lstStyle/>
        <a:p>
          <a:endParaRPr lang="en-GB"/>
        </a:p>
      </dgm:t>
    </dgm:pt>
    <dgm:pt modelId="{F40B5F6A-CEE4-4222-8017-3906CA0FD9D9}" type="pres">
      <dgm:prSet presAssocID="{34F8AD4F-ECBB-4FD4-BC7F-98EBA9163BC5}" presName="parentText" presStyleLbl="node1" presStyleIdx="1" presStyleCnt="3">
        <dgm:presLayoutVars>
          <dgm:chMax val="0"/>
          <dgm:bulletEnabled val="1"/>
        </dgm:presLayoutVars>
      </dgm:prSet>
      <dgm:spPr/>
      <dgm:t>
        <a:bodyPr/>
        <a:lstStyle/>
        <a:p>
          <a:endParaRPr lang="en-GB"/>
        </a:p>
      </dgm:t>
    </dgm:pt>
    <dgm:pt modelId="{769530CD-33FD-43E4-A8A9-F6C6265175C4}" type="pres">
      <dgm:prSet presAssocID="{34F8AD4F-ECBB-4FD4-BC7F-98EBA9163BC5}" presName="negativeSpace" presStyleCnt="0"/>
      <dgm:spPr/>
      <dgm:t>
        <a:bodyPr/>
        <a:lstStyle/>
        <a:p>
          <a:endParaRPr lang="en-GB"/>
        </a:p>
      </dgm:t>
    </dgm:pt>
    <dgm:pt modelId="{9A6FAB59-C88B-48DB-854C-0A4DFA50CBC0}" type="pres">
      <dgm:prSet presAssocID="{34F8AD4F-ECBB-4FD4-BC7F-98EBA9163BC5}" presName="childText" presStyleLbl="conFgAcc1" presStyleIdx="1" presStyleCnt="3">
        <dgm:presLayoutVars>
          <dgm:bulletEnabled val="1"/>
        </dgm:presLayoutVars>
      </dgm:prSet>
      <dgm:spPr/>
      <dgm:t>
        <a:bodyPr/>
        <a:lstStyle/>
        <a:p>
          <a:endParaRPr lang="en-GB"/>
        </a:p>
      </dgm:t>
    </dgm:pt>
    <dgm:pt modelId="{24412B1E-FF2D-47C1-9E0A-F92751AF97EB}" type="pres">
      <dgm:prSet presAssocID="{BA4CAFCF-17C7-43C0-B82B-6A48BD7322B7}" presName="spaceBetweenRectangles" presStyleCnt="0"/>
      <dgm:spPr/>
      <dgm:t>
        <a:bodyPr/>
        <a:lstStyle/>
        <a:p>
          <a:endParaRPr lang="en-GB"/>
        </a:p>
      </dgm:t>
    </dgm:pt>
    <dgm:pt modelId="{FCCBA32D-6140-4FBF-B0CE-BC0846519C7E}" type="pres">
      <dgm:prSet presAssocID="{ABEB5BA3-B782-44E4-B201-4A7DF224B100}" presName="parentLin" presStyleCnt="0"/>
      <dgm:spPr/>
      <dgm:t>
        <a:bodyPr/>
        <a:lstStyle/>
        <a:p>
          <a:endParaRPr lang="en-GB"/>
        </a:p>
      </dgm:t>
    </dgm:pt>
    <dgm:pt modelId="{506AFBA4-0D9A-40DC-A12E-112E56573616}" type="pres">
      <dgm:prSet presAssocID="{ABEB5BA3-B782-44E4-B201-4A7DF224B100}" presName="parentLeftMargin" presStyleLbl="node1" presStyleIdx="1" presStyleCnt="3"/>
      <dgm:spPr/>
      <dgm:t>
        <a:bodyPr/>
        <a:lstStyle/>
        <a:p>
          <a:endParaRPr lang="en-GB"/>
        </a:p>
      </dgm:t>
    </dgm:pt>
    <dgm:pt modelId="{AF0E67C4-4B20-4D50-8826-4CD00AB02572}" type="pres">
      <dgm:prSet presAssocID="{ABEB5BA3-B782-44E4-B201-4A7DF224B100}" presName="parentText" presStyleLbl="node1" presStyleIdx="2" presStyleCnt="3">
        <dgm:presLayoutVars>
          <dgm:chMax val="0"/>
          <dgm:bulletEnabled val="1"/>
        </dgm:presLayoutVars>
      </dgm:prSet>
      <dgm:spPr/>
      <dgm:t>
        <a:bodyPr/>
        <a:lstStyle/>
        <a:p>
          <a:endParaRPr lang="en-GB"/>
        </a:p>
      </dgm:t>
    </dgm:pt>
    <dgm:pt modelId="{34A08743-E937-4BD3-A542-2DE292566483}" type="pres">
      <dgm:prSet presAssocID="{ABEB5BA3-B782-44E4-B201-4A7DF224B100}" presName="negativeSpace" presStyleCnt="0"/>
      <dgm:spPr/>
      <dgm:t>
        <a:bodyPr/>
        <a:lstStyle/>
        <a:p>
          <a:endParaRPr lang="en-GB"/>
        </a:p>
      </dgm:t>
    </dgm:pt>
    <dgm:pt modelId="{4503A3BE-7D84-444D-B0CC-4A3DB0C9FA4A}" type="pres">
      <dgm:prSet presAssocID="{ABEB5BA3-B782-44E4-B201-4A7DF224B100}" presName="childText" presStyleLbl="conFgAcc1" presStyleIdx="2" presStyleCnt="3">
        <dgm:presLayoutVars>
          <dgm:bulletEnabled val="1"/>
        </dgm:presLayoutVars>
      </dgm:prSet>
      <dgm:spPr/>
      <dgm:t>
        <a:bodyPr/>
        <a:lstStyle/>
        <a:p>
          <a:endParaRPr lang="en-GB"/>
        </a:p>
      </dgm:t>
    </dgm:pt>
  </dgm:ptLst>
  <dgm:cxnLst>
    <dgm:cxn modelId="{D383DCE4-C6E9-40E7-BFBD-5AD7E359FE20}" type="presOf" srcId="{34F8AD4F-ECBB-4FD4-BC7F-98EBA9163BC5}" destId="{F40B5F6A-CEE4-4222-8017-3906CA0FD9D9}" srcOrd="1" destOrd="0" presId="urn:microsoft.com/office/officeart/2005/8/layout/list1"/>
    <dgm:cxn modelId="{95C0B334-9F58-4FA1-BCF3-02439ABBCDF6}" type="presOf" srcId="{0BB55A65-34BE-4630-81E5-567E1DF41212}" destId="{049B2471-F8D2-43EF-9031-82D5FE264CC2}" srcOrd="0" destOrd="0" presId="urn:microsoft.com/office/officeart/2005/8/layout/list1"/>
    <dgm:cxn modelId="{4089570C-AB7E-4D39-BDC0-9D09690731A9}" srcId="{98F8DDE0-7582-44E5-A7B0-CFA3D6C301AB}" destId="{ABEB5BA3-B782-44E4-B201-4A7DF224B100}" srcOrd="2" destOrd="0" parTransId="{5F7B780E-40CE-4B0F-8523-3C50C2F8419A}" sibTransId="{A24775F5-62E9-4027-95C9-A4980541F89B}"/>
    <dgm:cxn modelId="{5CC67891-4C86-4F55-8B5B-BC3AD3AC1EED}" type="presOf" srcId="{ABEB5BA3-B782-44E4-B201-4A7DF224B100}" destId="{AF0E67C4-4B20-4D50-8826-4CD00AB02572}" srcOrd="1" destOrd="0" presId="urn:microsoft.com/office/officeart/2005/8/layout/list1"/>
    <dgm:cxn modelId="{377FD1E4-B7D2-4509-A891-2CF08D58DFCB}" type="presOf" srcId="{34F8AD4F-ECBB-4FD4-BC7F-98EBA9163BC5}" destId="{F81895A0-04D2-4B33-818A-2B8B795E651F}" srcOrd="0" destOrd="0" presId="urn:microsoft.com/office/officeart/2005/8/layout/list1"/>
    <dgm:cxn modelId="{E3900537-B5E3-4DF6-A499-D066218914DA}" srcId="{ABEB5BA3-B782-44E4-B201-4A7DF224B100}" destId="{455371AF-2A3E-4736-9C92-337248743143}" srcOrd="2" destOrd="0" parTransId="{F2A5F13F-59FA-4EC8-8221-67D911FA77D0}" sibTransId="{9B5FDCD5-54F3-4C91-BF5C-25E29230FF7D}"/>
    <dgm:cxn modelId="{A6044D11-F344-4830-9CCA-A4690275A94F}" type="presOf" srcId="{98F8DDE0-7582-44E5-A7B0-CFA3D6C301AB}" destId="{29A797EB-3183-47FD-873E-CC7D0371FF55}" srcOrd="0" destOrd="0" presId="urn:microsoft.com/office/officeart/2005/8/layout/list1"/>
    <dgm:cxn modelId="{4385B880-B4EA-4B0B-A5B3-E923797AB8E1}" srcId="{ABEB5BA3-B782-44E4-B201-4A7DF224B100}" destId="{DEB333CA-58F3-4D3A-961A-E52C43E0AB62}" srcOrd="1" destOrd="0" parTransId="{3E93329A-442C-4081-A1A4-2801748347A2}" sibTransId="{B0441648-5F80-46E0-8563-E31AD1D177DB}"/>
    <dgm:cxn modelId="{F4EA0305-0886-4972-9B83-990BDAFB5C16}" type="presOf" srcId="{ABEB5BA3-B782-44E4-B201-4A7DF224B100}" destId="{506AFBA4-0D9A-40DC-A12E-112E56573616}" srcOrd="0" destOrd="0" presId="urn:microsoft.com/office/officeart/2005/8/layout/list1"/>
    <dgm:cxn modelId="{6D102D8C-D612-4A57-9A1E-24D287183FFA}" srcId="{98F8DDE0-7582-44E5-A7B0-CFA3D6C301AB}" destId="{34F8AD4F-ECBB-4FD4-BC7F-98EBA9163BC5}" srcOrd="1" destOrd="0" parTransId="{091FB3E6-E3A1-458A-9708-DF121E7D530A}" sibTransId="{BA4CAFCF-17C7-43C0-B82B-6A48BD7322B7}"/>
    <dgm:cxn modelId="{92DF7B9A-66EA-465E-AC05-62BDBE18A935}" type="presOf" srcId="{DEB333CA-58F3-4D3A-961A-E52C43E0AB62}" destId="{4503A3BE-7D84-444D-B0CC-4A3DB0C9FA4A}" srcOrd="0" destOrd="1" presId="urn:microsoft.com/office/officeart/2005/8/layout/list1"/>
    <dgm:cxn modelId="{3CF85039-95D9-46F8-9F29-404730FED250}" type="presOf" srcId="{0BB55A65-34BE-4630-81E5-567E1DF41212}" destId="{551751E3-3D96-4ADA-9584-843D6ABCD625}" srcOrd="1" destOrd="0" presId="urn:microsoft.com/office/officeart/2005/8/layout/list1"/>
    <dgm:cxn modelId="{A8208EE9-9859-45E2-9772-F07940CABD77}" type="presOf" srcId="{455371AF-2A3E-4736-9C92-337248743143}" destId="{4503A3BE-7D84-444D-B0CC-4A3DB0C9FA4A}" srcOrd="0" destOrd="2" presId="urn:microsoft.com/office/officeart/2005/8/layout/list1"/>
    <dgm:cxn modelId="{EBBA661F-2192-4B2E-A5FA-4C2F75974D36}" type="presOf" srcId="{251B3CC1-2FAE-4FFD-8916-1D8429190A23}" destId="{4503A3BE-7D84-444D-B0CC-4A3DB0C9FA4A}" srcOrd="0" destOrd="0" presId="urn:microsoft.com/office/officeart/2005/8/layout/list1"/>
    <dgm:cxn modelId="{03430ABD-9D3D-406A-B55B-C80997AAE73C}" srcId="{0BB55A65-34BE-4630-81E5-567E1DF41212}" destId="{FF1968E4-A586-4274-B34B-04C1DD81F77E}" srcOrd="2" destOrd="0" parTransId="{2508CBBB-0842-4A63-8997-85E332DD682A}" sibTransId="{81A6C15F-F403-4BD8-99A8-F7703009F585}"/>
    <dgm:cxn modelId="{43A24DC7-A719-4784-BC17-7E2D59FB3E92}" type="presOf" srcId="{EDDB8B42-FC8A-4648-953F-F32F9E909A44}" destId="{1589462A-C3CF-437B-B741-7D60B4CDDB72}" srcOrd="0" destOrd="1" presId="urn:microsoft.com/office/officeart/2005/8/layout/list1"/>
    <dgm:cxn modelId="{5C00529A-DA13-40EF-A34C-C65B869CC410}" type="presOf" srcId="{3FED7997-86A7-4F66-99EB-C6CD9C5DA4C7}" destId="{1589462A-C3CF-437B-B741-7D60B4CDDB72}" srcOrd="0" destOrd="0" presId="urn:microsoft.com/office/officeart/2005/8/layout/list1"/>
    <dgm:cxn modelId="{2723801B-BCD6-433E-AD47-CCC2A2B332F3}" type="presOf" srcId="{FB1CE6F4-B000-4030-B2E8-ECE9D9019E6A}" destId="{9A6FAB59-C88B-48DB-854C-0A4DFA50CBC0}" srcOrd="0" destOrd="0" presId="urn:microsoft.com/office/officeart/2005/8/layout/list1"/>
    <dgm:cxn modelId="{83A52A73-EC29-48C4-8616-BD738B3A5886}" srcId="{ABEB5BA3-B782-44E4-B201-4A7DF224B100}" destId="{251B3CC1-2FAE-4FFD-8916-1D8429190A23}" srcOrd="0" destOrd="0" parTransId="{423FD7FD-B7A4-4AD7-9D5B-4E296C4EDC31}" sibTransId="{B24B81CA-5FF1-44D4-BDFB-2830C8DA8B0D}"/>
    <dgm:cxn modelId="{84F322E2-78EA-475A-97ED-591C2FF63678}" srcId="{0BB55A65-34BE-4630-81E5-567E1DF41212}" destId="{EDDB8B42-FC8A-4648-953F-F32F9E909A44}" srcOrd="1" destOrd="0" parTransId="{1363DDE1-A0B4-4DAF-BBE4-D9045A604033}" sibTransId="{7EEEDFD5-02FC-4B35-98A2-1E5031F68920}"/>
    <dgm:cxn modelId="{79220C73-18E5-4CCF-B88A-6AE8A9156F19}" srcId="{0BB55A65-34BE-4630-81E5-567E1DF41212}" destId="{3FED7997-86A7-4F66-99EB-C6CD9C5DA4C7}" srcOrd="0" destOrd="0" parTransId="{83977DA5-7756-4465-B7A6-CF0FA9C85193}" sibTransId="{161A67B8-C82C-460F-AE87-F8791302B264}"/>
    <dgm:cxn modelId="{C8896808-CEB1-4C68-A26F-3CF1A2022DE1}" srcId="{ABEB5BA3-B782-44E4-B201-4A7DF224B100}" destId="{4266B9AA-323D-49C2-9AD2-3B137359DC99}" srcOrd="3" destOrd="0" parTransId="{02AC0B84-2F53-4928-909D-0F79C1C65507}" sibTransId="{F28189A3-F8DB-4B83-9E75-305AE9E3CB37}"/>
    <dgm:cxn modelId="{B49253F4-BEE9-47F7-929D-19BCA8225E70}" type="presOf" srcId="{FF1968E4-A586-4274-B34B-04C1DD81F77E}" destId="{1589462A-C3CF-437B-B741-7D60B4CDDB72}" srcOrd="0" destOrd="2" presId="urn:microsoft.com/office/officeart/2005/8/layout/list1"/>
    <dgm:cxn modelId="{835FDD77-1476-4FA4-B968-0A111B83C286}" srcId="{34F8AD4F-ECBB-4FD4-BC7F-98EBA9163BC5}" destId="{FB1CE6F4-B000-4030-B2E8-ECE9D9019E6A}" srcOrd="0" destOrd="0" parTransId="{CE420275-37C1-4629-A739-FF5BDFEB5011}" sibTransId="{F3B0D1B8-AD30-4106-8D7E-DCB11744DDAE}"/>
    <dgm:cxn modelId="{0BFCA50B-8D84-4A4F-B161-A46D7822D4E2}" type="presOf" srcId="{4266B9AA-323D-49C2-9AD2-3B137359DC99}" destId="{4503A3BE-7D84-444D-B0CC-4A3DB0C9FA4A}" srcOrd="0" destOrd="3" presId="urn:microsoft.com/office/officeart/2005/8/layout/list1"/>
    <dgm:cxn modelId="{AF996F95-0C38-4B80-94B5-4DBB4B25F9E9}" srcId="{98F8DDE0-7582-44E5-A7B0-CFA3D6C301AB}" destId="{0BB55A65-34BE-4630-81E5-567E1DF41212}" srcOrd="0" destOrd="0" parTransId="{E177AF8E-29B7-4390-ADF0-283FF5DFAF3C}" sibTransId="{2F5EF151-7D2E-4BFD-AD7D-EB23237A1B41}"/>
    <dgm:cxn modelId="{BCF890CC-74E4-490C-A855-A392BC7D46D4}" type="presParOf" srcId="{29A797EB-3183-47FD-873E-CC7D0371FF55}" destId="{241CE759-D2B6-47A6-9398-097B22C9D3CF}" srcOrd="0" destOrd="0" presId="urn:microsoft.com/office/officeart/2005/8/layout/list1"/>
    <dgm:cxn modelId="{E3E8A57A-12E8-45A8-8AF0-2337ED7E5BDD}" type="presParOf" srcId="{241CE759-D2B6-47A6-9398-097B22C9D3CF}" destId="{049B2471-F8D2-43EF-9031-82D5FE264CC2}" srcOrd="0" destOrd="0" presId="urn:microsoft.com/office/officeart/2005/8/layout/list1"/>
    <dgm:cxn modelId="{B4F023CA-9CBA-4427-A780-6FFD97068B43}" type="presParOf" srcId="{241CE759-D2B6-47A6-9398-097B22C9D3CF}" destId="{551751E3-3D96-4ADA-9584-843D6ABCD625}" srcOrd="1" destOrd="0" presId="urn:microsoft.com/office/officeart/2005/8/layout/list1"/>
    <dgm:cxn modelId="{FB5C13DD-AAC6-44E6-AD90-806A6F9D4614}" type="presParOf" srcId="{29A797EB-3183-47FD-873E-CC7D0371FF55}" destId="{11C99108-027E-4C92-A7AA-2CEDD69950B2}" srcOrd="1" destOrd="0" presId="urn:microsoft.com/office/officeart/2005/8/layout/list1"/>
    <dgm:cxn modelId="{14C89211-B0BE-475D-BD8E-B92422610181}" type="presParOf" srcId="{29A797EB-3183-47FD-873E-CC7D0371FF55}" destId="{1589462A-C3CF-437B-B741-7D60B4CDDB72}" srcOrd="2" destOrd="0" presId="urn:microsoft.com/office/officeart/2005/8/layout/list1"/>
    <dgm:cxn modelId="{52CF9769-8CCC-41E5-BDC9-BE2D2207A383}" type="presParOf" srcId="{29A797EB-3183-47FD-873E-CC7D0371FF55}" destId="{1E34BB33-BF6E-4B80-A6C8-85249560469D}" srcOrd="3" destOrd="0" presId="urn:microsoft.com/office/officeart/2005/8/layout/list1"/>
    <dgm:cxn modelId="{42CDD165-3483-4EE4-AC4F-2F56018A3281}" type="presParOf" srcId="{29A797EB-3183-47FD-873E-CC7D0371FF55}" destId="{BC77B997-F47D-47C5-A522-D823F5294D72}" srcOrd="4" destOrd="0" presId="urn:microsoft.com/office/officeart/2005/8/layout/list1"/>
    <dgm:cxn modelId="{A099F65A-01C2-4AFE-BD84-C3F6AD027AEE}" type="presParOf" srcId="{BC77B997-F47D-47C5-A522-D823F5294D72}" destId="{F81895A0-04D2-4B33-818A-2B8B795E651F}" srcOrd="0" destOrd="0" presId="urn:microsoft.com/office/officeart/2005/8/layout/list1"/>
    <dgm:cxn modelId="{90724149-BAD7-4C65-9E53-2C40B975A19E}" type="presParOf" srcId="{BC77B997-F47D-47C5-A522-D823F5294D72}" destId="{F40B5F6A-CEE4-4222-8017-3906CA0FD9D9}" srcOrd="1" destOrd="0" presId="urn:microsoft.com/office/officeart/2005/8/layout/list1"/>
    <dgm:cxn modelId="{0C3A4F8F-E9EA-4FA9-A095-E9B55A3D56BA}" type="presParOf" srcId="{29A797EB-3183-47FD-873E-CC7D0371FF55}" destId="{769530CD-33FD-43E4-A8A9-F6C6265175C4}" srcOrd="5" destOrd="0" presId="urn:microsoft.com/office/officeart/2005/8/layout/list1"/>
    <dgm:cxn modelId="{379AE974-F703-4F48-BD50-A133544E8947}" type="presParOf" srcId="{29A797EB-3183-47FD-873E-CC7D0371FF55}" destId="{9A6FAB59-C88B-48DB-854C-0A4DFA50CBC0}" srcOrd="6" destOrd="0" presId="urn:microsoft.com/office/officeart/2005/8/layout/list1"/>
    <dgm:cxn modelId="{3780FEF1-CB09-4C54-BFD1-B79614FA6030}" type="presParOf" srcId="{29A797EB-3183-47FD-873E-CC7D0371FF55}" destId="{24412B1E-FF2D-47C1-9E0A-F92751AF97EB}" srcOrd="7" destOrd="0" presId="urn:microsoft.com/office/officeart/2005/8/layout/list1"/>
    <dgm:cxn modelId="{7CDFFB1B-F624-4EC8-8D86-B7B51799EDDD}" type="presParOf" srcId="{29A797EB-3183-47FD-873E-CC7D0371FF55}" destId="{FCCBA32D-6140-4FBF-B0CE-BC0846519C7E}" srcOrd="8" destOrd="0" presId="urn:microsoft.com/office/officeart/2005/8/layout/list1"/>
    <dgm:cxn modelId="{9A767A30-91E7-47C4-9022-0738111A2EA6}" type="presParOf" srcId="{FCCBA32D-6140-4FBF-B0CE-BC0846519C7E}" destId="{506AFBA4-0D9A-40DC-A12E-112E56573616}" srcOrd="0" destOrd="0" presId="urn:microsoft.com/office/officeart/2005/8/layout/list1"/>
    <dgm:cxn modelId="{1C5467E8-B84F-4F97-853E-592720AD85B0}" type="presParOf" srcId="{FCCBA32D-6140-4FBF-B0CE-BC0846519C7E}" destId="{AF0E67C4-4B20-4D50-8826-4CD00AB02572}" srcOrd="1" destOrd="0" presId="urn:microsoft.com/office/officeart/2005/8/layout/list1"/>
    <dgm:cxn modelId="{E54C9762-C384-4C76-80E6-75174C3AE8D6}" type="presParOf" srcId="{29A797EB-3183-47FD-873E-CC7D0371FF55}" destId="{34A08743-E937-4BD3-A542-2DE292566483}" srcOrd="9" destOrd="0" presId="urn:microsoft.com/office/officeart/2005/8/layout/list1"/>
    <dgm:cxn modelId="{600435A3-31FD-483B-999E-10AEFBA5FF60}" type="presParOf" srcId="{29A797EB-3183-47FD-873E-CC7D0371FF55}" destId="{4503A3BE-7D84-444D-B0CC-4A3DB0C9FA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2DE3D1-C0FA-42D2-A7D2-93100F732411}" type="doc">
      <dgm:prSet loTypeId="urn:microsoft.com/office/officeart/2005/8/layout/pyramid2" loCatId="list" qsTypeId="urn:microsoft.com/office/officeart/2005/8/quickstyle/3d2" qsCatId="3D" csTypeId="urn:microsoft.com/office/officeart/2005/8/colors/accent1_3" csCatId="accent1" phldr="1"/>
      <dgm:spPr/>
      <dgm:t>
        <a:bodyPr/>
        <a:lstStyle/>
        <a:p>
          <a:endParaRPr lang="en-GB"/>
        </a:p>
      </dgm:t>
    </dgm:pt>
    <dgm:pt modelId="{6FA3FA98-04AB-47BE-95C9-FBBC5D340BA0}">
      <dgm:prSet phldrT="[Text]" custT="1"/>
      <dgm:spPr/>
      <dgm:t>
        <a:bodyPr/>
        <a:lstStyle/>
        <a:p>
          <a:r>
            <a:rPr lang="en-GB" sz="2400" b="1" dirty="0" smtClean="0">
              <a:solidFill>
                <a:schemeClr val="accent5">
                  <a:lumMod val="75000"/>
                </a:schemeClr>
              </a:solidFill>
            </a:rPr>
            <a:t>NDFA</a:t>
          </a:r>
        </a:p>
        <a:p>
          <a:r>
            <a:rPr lang="en-GB" sz="2400" dirty="0" smtClean="0">
              <a:solidFill>
                <a:schemeClr val="accent5">
                  <a:lumMod val="75000"/>
                </a:schemeClr>
              </a:solidFill>
              <a:hlinkClick xmlns:r="http://schemas.openxmlformats.org/officeDocument/2006/relationships" r:id="rId1"/>
            </a:rPr>
            <a:t>www.ndfa.ie</a:t>
          </a:r>
          <a:endParaRPr lang="en-GB" sz="2400" dirty="0">
            <a:solidFill>
              <a:schemeClr val="accent5">
                <a:lumMod val="75000"/>
              </a:schemeClr>
            </a:solidFill>
          </a:endParaRPr>
        </a:p>
      </dgm:t>
    </dgm:pt>
    <dgm:pt modelId="{29B6414F-77A7-486D-8B65-5D741348B562}" type="parTrans" cxnId="{45E267D7-ADD5-42C6-9B80-4CEF0FF75D86}">
      <dgm:prSet/>
      <dgm:spPr/>
      <dgm:t>
        <a:bodyPr/>
        <a:lstStyle/>
        <a:p>
          <a:endParaRPr lang="en-GB"/>
        </a:p>
      </dgm:t>
    </dgm:pt>
    <dgm:pt modelId="{4F4ED476-2572-4542-824C-94C209EC0667}" type="sibTrans" cxnId="{45E267D7-ADD5-42C6-9B80-4CEF0FF75D86}">
      <dgm:prSet/>
      <dgm:spPr/>
      <dgm:t>
        <a:bodyPr/>
        <a:lstStyle/>
        <a:p>
          <a:endParaRPr lang="en-GB"/>
        </a:p>
      </dgm:t>
    </dgm:pt>
    <dgm:pt modelId="{1C5FA8E3-6F31-4476-97FA-AC06F61A4DA4}">
      <dgm:prSet phldrT="[Text]" custT="1"/>
      <dgm:spPr/>
      <dgm:t>
        <a:bodyPr/>
        <a:lstStyle/>
        <a:p>
          <a:r>
            <a:rPr lang="en-GB" sz="2400" b="1" dirty="0" smtClean="0">
              <a:solidFill>
                <a:schemeClr val="accent5">
                  <a:lumMod val="75000"/>
                </a:schemeClr>
              </a:solidFill>
            </a:rPr>
            <a:t>Department of Public Expenditure &amp; Reform</a:t>
          </a:r>
        </a:p>
        <a:p>
          <a:r>
            <a:rPr lang="en-GB" sz="2400" dirty="0" smtClean="0">
              <a:hlinkClick xmlns:r="http://schemas.openxmlformats.org/officeDocument/2006/relationships" r:id="rId2"/>
            </a:rPr>
            <a:t>www.ppp.gov.ie</a:t>
          </a:r>
          <a:endParaRPr lang="en-GB" sz="2400" dirty="0"/>
        </a:p>
      </dgm:t>
    </dgm:pt>
    <dgm:pt modelId="{C2352644-2C42-4E94-A08F-2D07C3366EA7}" type="parTrans" cxnId="{8F59B806-25BB-4B1A-822C-9B554D1EFAE4}">
      <dgm:prSet/>
      <dgm:spPr/>
      <dgm:t>
        <a:bodyPr/>
        <a:lstStyle/>
        <a:p>
          <a:endParaRPr lang="en-GB"/>
        </a:p>
      </dgm:t>
    </dgm:pt>
    <dgm:pt modelId="{096DE870-D2B0-4253-BF51-1BDA4204C341}" type="sibTrans" cxnId="{8F59B806-25BB-4B1A-822C-9B554D1EFAE4}">
      <dgm:prSet/>
      <dgm:spPr/>
      <dgm:t>
        <a:bodyPr/>
        <a:lstStyle/>
        <a:p>
          <a:endParaRPr lang="en-GB"/>
        </a:p>
      </dgm:t>
    </dgm:pt>
    <dgm:pt modelId="{39404FC4-8B8B-4B1F-BF3B-5A622D0BF223}">
      <dgm:prSet phldrT="[Text]" custT="1"/>
      <dgm:spPr/>
      <dgm:t>
        <a:bodyPr/>
        <a:lstStyle/>
        <a:p>
          <a:r>
            <a:rPr lang="en-GB" sz="2400" b="1" dirty="0" smtClean="0">
              <a:solidFill>
                <a:schemeClr val="accent5">
                  <a:lumMod val="75000"/>
                </a:schemeClr>
              </a:solidFill>
            </a:rPr>
            <a:t>Public Spending Code</a:t>
          </a:r>
        </a:p>
        <a:p>
          <a:r>
            <a:rPr lang="en-US" altLang="en-US" sz="2400" dirty="0" smtClean="0">
              <a:hlinkClick xmlns:r="http://schemas.openxmlformats.org/officeDocument/2006/relationships" r:id="rId3"/>
            </a:rPr>
            <a:t>https://publicspendingcode.per.gov.ie/</a:t>
          </a:r>
          <a:endParaRPr lang="en-GB" sz="2400" dirty="0"/>
        </a:p>
      </dgm:t>
    </dgm:pt>
    <dgm:pt modelId="{B33483C4-2CAB-4779-AB62-EC189CDFC2D2}" type="parTrans" cxnId="{ACB7E057-2453-4AD6-9B20-CD39C61C27DF}">
      <dgm:prSet/>
      <dgm:spPr/>
      <dgm:t>
        <a:bodyPr/>
        <a:lstStyle/>
        <a:p>
          <a:endParaRPr lang="en-GB"/>
        </a:p>
      </dgm:t>
    </dgm:pt>
    <dgm:pt modelId="{DBA470EE-0FF9-42DA-8DCD-0CD1417C459F}" type="sibTrans" cxnId="{ACB7E057-2453-4AD6-9B20-CD39C61C27DF}">
      <dgm:prSet/>
      <dgm:spPr/>
      <dgm:t>
        <a:bodyPr/>
        <a:lstStyle/>
        <a:p>
          <a:endParaRPr lang="en-GB"/>
        </a:p>
      </dgm:t>
    </dgm:pt>
    <dgm:pt modelId="{6CE09E8D-75C7-4A74-841D-0E6407D79A86}" type="pres">
      <dgm:prSet presAssocID="{D82DE3D1-C0FA-42D2-A7D2-93100F732411}" presName="compositeShape" presStyleCnt="0">
        <dgm:presLayoutVars>
          <dgm:dir/>
          <dgm:resizeHandles/>
        </dgm:presLayoutVars>
      </dgm:prSet>
      <dgm:spPr/>
      <dgm:t>
        <a:bodyPr/>
        <a:lstStyle/>
        <a:p>
          <a:endParaRPr lang="en-GB"/>
        </a:p>
      </dgm:t>
    </dgm:pt>
    <dgm:pt modelId="{598B7EB8-8FBB-411F-8BB1-25A8D8E3A5D0}" type="pres">
      <dgm:prSet presAssocID="{D82DE3D1-C0FA-42D2-A7D2-93100F732411}" presName="pyramid" presStyleLbl="node1" presStyleIdx="0" presStyleCnt="1"/>
      <dgm:spPr/>
    </dgm:pt>
    <dgm:pt modelId="{55EA9A7F-7578-462C-9328-036855F49F1A}" type="pres">
      <dgm:prSet presAssocID="{D82DE3D1-C0FA-42D2-A7D2-93100F732411}" presName="theList" presStyleCnt="0"/>
      <dgm:spPr/>
    </dgm:pt>
    <dgm:pt modelId="{E8D0CEE9-26FB-4AAC-87CA-E26AF29AC62B}" type="pres">
      <dgm:prSet presAssocID="{6FA3FA98-04AB-47BE-95C9-FBBC5D340BA0}" presName="aNode" presStyleLbl="fgAcc1" presStyleIdx="0" presStyleCnt="3" custLinFactNeighborX="420" custLinFactNeighborY="-24058">
        <dgm:presLayoutVars>
          <dgm:bulletEnabled val="1"/>
        </dgm:presLayoutVars>
      </dgm:prSet>
      <dgm:spPr/>
      <dgm:t>
        <a:bodyPr/>
        <a:lstStyle/>
        <a:p>
          <a:endParaRPr lang="en-GB"/>
        </a:p>
      </dgm:t>
    </dgm:pt>
    <dgm:pt modelId="{4B0BAC8C-D756-445E-9214-EC8C6C6C2393}" type="pres">
      <dgm:prSet presAssocID="{6FA3FA98-04AB-47BE-95C9-FBBC5D340BA0}" presName="aSpace" presStyleCnt="0"/>
      <dgm:spPr/>
    </dgm:pt>
    <dgm:pt modelId="{74742E03-AD09-4006-B60D-F7517B429E0A}" type="pres">
      <dgm:prSet presAssocID="{1C5FA8E3-6F31-4476-97FA-AC06F61A4DA4}" presName="aNode" presStyleLbl="fgAcc1" presStyleIdx="1" presStyleCnt="3" custScaleX="99156" custScaleY="122227" custLinFactNeighborX="-2" custLinFactNeighborY="-35902">
        <dgm:presLayoutVars>
          <dgm:bulletEnabled val="1"/>
        </dgm:presLayoutVars>
      </dgm:prSet>
      <dgm:spPr/>
      <dgm:t>
        <a:bodyPr/>
        <a:lstStyle/>
        <a:p>
          <a:endParaRPr lang="en-GB"/>
        </a:p>
      </dgm:t>
    </dgm:pt>
    <dgm:pt modelId="{5CC871AC-5FC2-47F0-926D-C20973F8A0CC}" type="pres">
      <dgm:prSet presAssocID="{1C5FA8E3-6F31-4476-97FA-AC06F61A4DA4}" presName="aSpace" presStyleCnt="0"/>
      <dgm:spPr/>
    </dgm:pt>
    <dgm:pt modelId="{393D4AEA-A414-4BE3-9F1F-9D0E28EE9A2C}" type="pres">
      <dgm:prSet presAssocID="{39404FC4-8B8B-4B1F-BF3B-5A622D0BF223}" presName="aNode" presStyleLbl="fgAcc1" presStyleIdx="2" presStyleCnt="3" custScaleY="146775" custLinFactNeighborX="420" custLinFactNeighborY="-32660">
        <dgm:presLayoutVars>
          <dgm:bulletEnabled val="1"/>
        </dgm:presLayoutVars>
      </dgm:prSet>
      <dgm:spPr/>
      <dgm:t>
        <a:bodyPr/>
        <a:lstStyle/>
        <a:p>
          <a:endParaRPr lang="en-GB"/>
        </a:p>
      </dgm:t>
    </dgm:pt>
    <dgm:pt modelId="{060BCDCC-1E66-465C-AD0C-6C549FB23B13}" type="pres">
      <dgm:prSet presAssocID="{39404FC4-8B8B-4B1F-BF3B-5A622D0BF223}" presName="aSpace" presStyleCnt="0"/>
      <dgm:spPr/>
    </dgm:pt>
  </dgm:ptLst>
  <dgm:cxnLst>
    <dgm:cxn modelId="{45E267D7-ADD5-42C6-9B80-4CEF0FF75D86}" srcId="{D82DE3D1-C0FA-42D2-A7D2-93100F732411}" destId="{6FA3FA98-04AB-47BE-95C9-FBBC5D340BA0}" srcOrd="0" destOrd="0" parTransId="{29B6414F-77A7-486D-8B65-5D741348B562}" sibTransId="{4F4ED476-2572-4542-824C-94C209EC0667}"/>
    <dgm:cxn modelId="{A91283DF-89F4-4466-8935-7D1834CADD43}" type="presOf" srcId="{6FA3FA98-04AB-47BE-95C9-FBBC5D340BA0}" destId="{E8D0CEE9-26FB-4AAC-87CA-E26AF29AC62B}" srcOrd="0" destOrd="0" presId="urn:microsoft.com/office/officeart/2005/8/layout/pyramid2"/>
    <dgm:cxn modelId="{ACB7E057-2453-4AD6-9B20-CD39C61C27DF}" srcId="{D82DE3D1-C0FA-42D2-A7D2-93100F732411}" destId="{39404FC4-8B8B-4B1F-BF3B-5A622D0BF223}" srcOrd="2" destOrd="0" parTransId="{B33483C4-2CAB-4779-AB62-EC189CDFC2D2}" sibTransId="{DBA470EE-0FF9-42DA-8DCD-0CD1417C459F}"/>
    <dgm:cxn modelId="{F5F43F60-A4D4-4A59-918B-B41B751D22C8}" type="presOf" srcId="{D82DE3D1-C0FA-42D2-A7D2-93100F732411}" destId="{6CE09E8D-75C7-4A74-841D-0E6407D79A86}" srcOrd="0" destOrd="0" presId="urn:microsoft.com/office/officeart/2005/8/layout/pyramid2"/>
    <dgm:cxn modelId="{8F59B806-25BB-4B1A-822C-9B554D1EFAE4}" srcId="{D82DE3D1-C0FA-42D2-A7D2-93100F732411}" destId="{1C5FA8E3-6F31-4476-97FA-AC06F61A4DA4}" srcOrd="1" destOrd="0" parTransId="{C2352644-2C42-4E94-A08F-2D07C3366EA7}" sibTransId="{096DE870-D2B0-4253-BF51-1BDA4204C341}"/>
    <dgm:cxn modelId="{FE6145E9-75A8-4C0C-A434-2D223E040FCC}" type="presOf" srcId="{39404FC4-8B8B-4B1F-BF3B-5A622D0BF223}" destId="{393D4AEA-A414-4BE3-9F1F-9D0E28EE9A2C}" srcOrd="0" destOrd="0" presId="urn:microsoft.com/office/officeart/2005/8/layout/pyramid2"/>
    <dgm:cxn modelId="{1C38668F-FB2C-4C13-87FB-05D5CC6ABC83}" type="presOf" srcId="{1C5FA8E3-6F31-4476-97FA-AC06F61A4DA4}" destId="{74742E03-AD09-4006-B60D-F7517B429E0A}" srcOrd="0" destOrd="0" presId="urn:microsoft.com/office/officeart/2005/8/layout/pyramid2"/>
    <dgm:cxn modelId="{DD8899A7-8D01-4C4D-8B14-4B4D8D5F206D}" type="presParOf" srcId="{6CE09E8D-75C7-4A74-841D-0E6407D79A86}" destId="{598B7EB8-8FBB-411F-8BB1-25A8D8E3A5D0}" srcOrd="0" destOrd="0" presId="urn:microsoft.com/office/officeart/2005/8/layout/pyramid2"/>
    <dgm:cxn modelId="{31BA1082-E8E6-4816-AC01-CB610052F440}" type="presParOf" srcId="{6CE09E8D-75C7-4A74-841D-0E6407D79A86}" destId="{55EA9A7F-7578-462C-9328-036855F49F1A}" srcOrd="1" destOrd="0" presId="urn:microsoft.com/office/officeart/2005/8/layout/pyramid2"/>
    <dgm:cxn modelId="{569DEB5A-7F2D-4085-A054-3B1A124E5376}" type="presParOf" srcId="{55EA9A7F-7578-462C-9328-036855F49F1A}" destId="{E8D0CEE9-26FB-4AAC-87CA-E26AF29AC62B}" srcOrd="0" destOrd="0" presId="urn:microsoft.com/office/officeart/2005/8/layout/pyramid2"/>
    <dgm:cxn modelId="{C3564C31-17EF-4A4B-85EF-43E6E2439A80}" type="presParOf" srcId="{55EA9A7F-7578-462C-9328-036855F49F1A}" destId="{4B0BAC8C-D756-445E-9214-EC8C6C6C2393}" srcOrd="1" destOrd="0" presId="urn:microsoft.com/office/officeart/2005/8/layout/pyramid2"/>
    <dgm:cxn modelId="{AAE2DED5-F88D-4C18-B3A3-9CBA528D259D}" type="presParOf" srcId="{55EA9A7F-7578-462C-9328-036855F49F1A}" destId="{74742E03-AD09-4006-B60D-F7517B429E0A}" srcOrd="2" destOrd="0" presId="urn:microsoft.com/office/officeart/2005/8/layout/pyramid2"/>
    <dgm:cxn modelId="{8EC5F11B-F9BE-4092-8DD7-62D420C10E00}" type="presParOf" srcId="{55EA9A7F-7578-462C-9328-036855F49F1A}" destId="{5CC871AC-5FC2-47F0-926D-C20973F8A0CC}" srcOrd="3" destOrd="0" presId="urn:microsoft.com/office/officeart/2005/8/layout/pyramid2"/>
    <dgm:cxn modelId="{C6C091B8-4AB2-4610-8BC3-B97F612B23A2}" type="presParOf" srcId="{55EA9A7F-7578-462C-9328-036855F49F1A}" destId="{393D4AEA-A414-4BE3-9F1F-9D0E28EE9A2C}" srcOrd="4" destOrd="0" presId="urn:microsoft.com/office/officeart/2005/8/layout/pyramid2"/>
    <dgm:cxn modelId="{A689A482-2ECA-49B5-BD49-EB135783110C}" type="presParOf" srcId="{55EA9A7F-7578-462C-9328-036855F49F1A}" destId="{060BCDCC-1E66-465C-AD0C-6C549FB23B13}"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1163-38F4-4F19-B1A5-95404ACE8A36}">
      <dsp:nvSpPr>
        <dsp:cNvPr id="0" name=""/>
        <dsp:cNvSpPr/>
      </dsp:nvSpPr>
      <dsp:spPr>
        <a:xfrm>
          <a:off x="-6193867" y="-937410"/>
          <a:ext cx="7293488" cy="7293488"/>
        </a:xfrm>
        <a:prstGeom prst="blockArc">
          <a:avLst>
            <a:gd name="adj1" fmla="val 18900000"/>
            <a:gd name="adj2" fmla="val 2700000"/>
            <a:gd name="adj3" fmla="val 2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650AF3-909D-45BA-BC75-9CBF309E861E}">
      <dsp:nvSpPr>
        <dsp:cNvPr id="0" name=""/>
        <dsp:cNvSpPr/>
      </dsp:nvSpPr>
      <dsp:spPr>
        <a:xfrm>
          <a:off x="687086" y="405074"/>
          <a:ext cx="9358029" cy="833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en-IE" sz="2800" b="1" kern="1200" dirty="0" smtClean="0">
              <a:solidFill>
                <a:schemeClr val="accent3">
                  <a:lumMod val="60000"/>
                  <a:lumOff val="40000"/>
                </a:schemeClr>
              </a:solidFill>
            </a:rPr>
            <a:t>National Development Finance Agency (NDFA)</a:t>
          </a:r>
        </a:p>
      </dsp:txBody>
      <dsp:txXfrm>
        <a:off x="687086" y="405074"/>
        <a:ext cx="9358029" cy="833607"/>
      </dsp:txXfrm>
    </dsp:sp>
    <dsp:sp modelId="{4B9CD3CE-AA0E-4DF2-9C44-40F846978554}">
      <dsp:nvSpPr>
        <dsp:cNvPr id="0" name=""/>
        <dsp:cNvSpPr/>
      </dsp:nvSpPr>
      <dsp:spPr>
        <a:xfrm>
          <a:off x="22613" y="312386"/>
          <a:ext cx="1042009" cy="1042009"/>
        </a:xfrm>
        <a:prstGeom prst="ellipse">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15F3F-0186-4013-A509-3A972D5F92B8}">
      <dsp:nvSpPr>
        <dsp:cNvPr id="0" name=""/>
        <dsp:cNvSpPr/>
      </dsp:nvSpPr>
      <dsp:spPr>
        <a:xfrm>
          <a:off x="907169" y="1667215"/>
          <a:ext cx="9108854" cy="833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en-IE" sz="2800" b="1" kern="1200" dirty="0" smtClean="0">
              <a:solidFill>
                <a:schemeClr val="accent3">
                  <a:lumMod val="60000"/>
                  <a:lumOff val="40000"/>
                </a:schemeClr>
              </a:solidFill>
              <a:latin typeface="Calibri" panose="020F0502020204030204" pitchFamily="34" charset="0"/>
              <a:ea typeface="Calibri" charset="0"/>
              <a:cs typeface="Calibri" panose="020F0502020204030204" pitchFamily="34" charset="0"/>
            </a:rPr>
            <a:t>    Characteristics of our Education PPP Projects</a:t>
          </a:r>
          <a:endParaRPr lang="en-IE" sz="2800" b="1" kern="1200" dirty="0" smtClean="0">
            <a:solidFill>
              <a:schemeClr val="accent3">
                <a:lumMod val="60000"/>
                <a:lumOff val="40000"/>
              </a:schemeClr>
            </a:solidFill>
          </a:endParaRPr>
        </a:p>
      </dsp:txBody>
      <dsp:txXfrm>
        <a:off x="907169" y="1667215"/>
        <a:ext cx="9108854" cy="833607"/>
      </dsp:txXfrm>
    </dsp:sp>
    <dsp:sp modelId="{3FF2297E-0E43-46AA-BE7D-FF1540379A4E}">
      <dsp:nvSpPr>
        <dsp:cNvPr id="0" name=""/>
        <dsp:cNvSpPr/>
      </dsp:nvSpPr>
      <dsp:spPr>
        <a:xfrm>
          <a:off x="500539" y="1563014"/>
          <a:ext cx="1042009" cy="1042009"/>
        </a:xfrm>
        <a:prstGeom prst="ellipse">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3177C-4F12-4F9D-9EAA-24679117ED1B}">
      <dsp:nvSpPr>
        <dsp:cNvPr id="0" name=""/>
        <dsp:cNvSpPr/>
      </dsp:nvSpPr>
      <dsp:spPr>
        <a:xfrm>
          <a:off x="1237031" y="2853347"/>
          <a:ext cx="8808084" cy="833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en-IE" sz="2800" b="1" kern="1200" dirty="0" smtClean="0">
              <a:solidFill>
                <a:schemeClr val="accent3">
                  <a:lumMod val="60000"/>
                  <a:lumOff val="40000"/>
                </a:schemeClr>
              </a:solidFill>
            </a:rPr>
            <a:t>Value for Money Overview</a:t>
          </a:r>
          <a:endParaRPr lang="en-IE" sz="2800" kern="1200" dirty="0" smtClean="0">
            <a:solidFill>
              <a:schemeClr val="accent3">
                <a:lumMod val="60000"/>
                <a:lumOff val="40000"/>
              </a:schemeClr>
            </a:solidFill>
          </a:endParaRPr>
        </a:p>
      </dsp:txBody>
      <dsp:txXfrm>
        <a:off x="1237031" y="2853347"/>
        <a:ext cx="8808084" cy="833607"/>
      </dsp:txXfrm>
    </dsp:sp>
    <dsp:sp modelId="{2221D3AA-5F5C-46E7-BD54-5E6358DE359B}">
      <dsp:nvSpPr>
        <dsp:cNvPr id="0" name=""/>
        <dsp:cNvSpPr/>
      </dsp:nvSpPr>
      <dsp:spPr>
        <a:xfrm>
          <a:off x="500539" y="2813642"/>
          <a:ext cx="1042009" cy="1042009"/>
        </a:xfrm>
        <a:prstGeom prst="ellipse">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9D1C46-6AD0-4D8F-B13D-46046A3B1396}">
      <dsp:nvSpPr>
        <dsp:cNvPr id="0" name=""/>
        <dsp:cNvSpPr/>
      </dsp:nvSpPr>
      <dsp:spPr>
        <a:xfrm>
          <a:off x="409845" y="4044481"/>
          <a:ext cx="9625575" cy="10815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en-IE" sz="2800" b="1" kern="1200" dirty="0" smtClean="0">
              <a:solidFill>
                <a:schemeClr val="accent3">
                  <a:lumMod val="60000"/>
                  <a:lumOff val="40000"/>
                </a:schemeClr>
              </a:solidFill>
            </a:rPr>
            <a:t>  Example of a Project &amp; Procurement   </a:t>
          </a:r>
        </a:p>
        <a:p>
          <a:pPr lvl="0" algn="l" defTabSz="1244600">
            <a:lnSpc>
              <a:spcPct val="90000"/>
            </a:lnSpc>
            <a:spcBef>
              <a:spcPct val="0"/>
            </a:spcBef>
            <a:spcAft>
              <a:spcPct val="35000"/>
            </a:spcAft>
          </a:pPr>
          <a:r>
            <a:rPr lang="en-IE" sz="2000" b="1" i="1" kern="1200" dirty="0" smtClean="0">
              <a:solidFill>
                <a:schemeClr val="accent3">
                  <a:lumMod val="60000"/>
                  <a:lumOff val="40000"/>
                </a:schemeClr>
              </a:solidFill>
            </a:rPr>
            <a:t>   Higher Education PPP Programme</a:t>
          </a:r>
        </a:p>
      </dsp:txBody>
      <dsp:txXfrm>
        <a:off x="409845" y="4044481"/>
        <a:ext cx="9625575" cy="1081589"/>
      </dsp:txXfrm>
    </dsp:sp>
    <dsp:sp modelId="{DEF5AB4D-EDC5-41FF-B082-5486A69F5CB1}">
      <dsp:nvSpPr>
        <dsp:cNvPr id="0" name=""/>
        <dsp:cNvSpPr/>
      </dsp:nvSpPr>
      <dsp:spPr>
        <a:xfrm>
          <a:off x="22613" y="4064271"/>
          <a:ext cx="1042009" cy="1042009"/>
        </a:xfrm>
        <a:prstGeom prst="ellipse">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B1EBE-E72D-4D07-AFE3-E3CEA2BF9BF0}">
      <dsp:nvSpPr>
        <dsp:cNvPr id="0" name=""/>
        <dsp:cNvSpPr/>
      </dsp:nvSpPr>
      <dsp:spPr>
        <a:xfrm>
          <a:off x="422251" y="2977"/>
          <a:ext cx="2134045" cy="1067022"/>
        </a:xfrm>
        <a:prstGeom prst="roundRect">
          <a:avLst>
            <a:gd name="adj" fmla="val 10000"/>
          </a:avLst>
        </a:prstGeom>
        <a:solidFill>
          <a:srgbClr val="1DBBB2"/>
        </a:solidFill>
        <a:ln w="25400" cap="flat" cmpd="sng" algn="ctr">
          <a:solidFill>
            <a:srgbClr val="1DBBB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IE" sz="2600" kern="1200" dirty="0" smtClean="0"/>
            <a:t>Key Characteristics</a:t>
          </a:r>
          <a:endParaRPr lang="en-US" sz="2600" kern="1200" dirty="0"/>
        </a:p>
      </dsp:txBody>
      <dsp:txXfrm>
        <a:off x="453503" y="34229"/>
        <a:ext cx="2071541" cy="1004518"/>
      </dsp:txXfrm>
    </dsp:sp>
    <dsp:sp modelId="{EC522E9D-7B09-4DED-B9C5-71CAF7B3BF47}">
      <dsp:nvSpPr>
        <dsp:cNvPr id="0" name=""/>
        <dsp:cNvSpPr/>
      </dsp:nvSpPr>
      <dsp:spPr>
        <a:xfrm>
          <a:off x="635656" y="1070000"/>
          <a:ext cx="213404" cy="800267"/>
        </a:xfrm>
        <a:custGeom>
          <a:avLst/>
          <a:gdLst/>
          <a:ahLst/>
          <a:cxnLst/>
          <a:rect l="0" t="0" r="0" b="0"/>
          <a:pathLst>
            <a:path>
              <a:moveTo>
                <a:pt x="0" y="0"/>
              </a:moveTo>
              <a:lnTo>
                <a:pt x="0" y="800267"/>
              </a:lnTo>
              <a:lnTo>
                <a:pt x="213404" y="800267"/>
              </a:lnTo>
            </a:path>
          </a:pathLst>
        </a:custGeom>
        <a:noFill/>
        <a:ln w="25400" cap="flat" cmpd="sng" algn="ctr">
          <a:solidFill>
            <a:srgbClr val="1DBBB2"/>
          </a:solidFill>
          <a:prstDash val="solid"/>
        </a:ln>
        <a:effectLst/>
      </dsp:spPr>
      <dsp:style>
        <a:lnRef idx="2">
          <a:scrgbClr r="0" g="0" b="0"/>
        </a:lnRef>
        <a:fillRef idx="0">
          <a:scrgbClr r="0" g="0" b="0"/>
        </a:fillRef>
        <a:effectRef idx="0">
          <a:scrgbClr r="0" g="0" b="0"/>
        </a:effectRef>
        <a:fontRef idx="minor"/>
      </dsp:style>
    </dsp:sp>
    <dsp:sp modelId="{D8540C84-C3E0-4768-B2BB-D7A0E9E3000C}">
      <dsp:nvSpPr>
        <dsp:cNvPr id="0" name=""/>
        <dsp:cNvSpPr/>
      </dsp:nvSpPr>
      <dsp:spPr>
        <a:xfrm>
          <a:off x="849060" y="1336755"/>
          <a:ext cx="1707236" cy="1067022"/>
        </a:xfrm>
        <a:prstGeom prst="roundRect">
          <a:avLst>
            <a:gd name="adj" fmla="val 10000"/>
          </a:avLst>
        </a:prstGeom>
        <a:solidFill>
          <a:schemeClr val="lt1">
            <a:alpha val="90000"/>
            <a:hueOff val="0"/>
            <a:satOff val="0"/>
            <a:lumOff val="0"/>
            <a:alphaOff val="0"/>
          </a:schemeClr>
        </a:solidFill>
        <a:ln w="25400" cap="flat" cmpd="sng" algn="ctr">
          <a:solidFill>
            <a:srgbClr val="1DBBB2"/>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DBFMO by Private Partner</a:t>
          </a:r>
          <a:endParaRPr lang="en-US" sz="1700" kern="1200" dirty="0">
            <a:solidFill>
              <a:schemeClr val="accent5">
                <a:lumMod val="75000"/>
              </a:schemeClr>
            </a:solidFill>
          </a:endParaRPr>
        </a:p>
      </dsp:txBody>
      <dsp:txXfrm>
        <a:off x="880312" y="1368007"/>
        <a:ext cx="1644732" cy="1004518"/>
      </dsp:txXfrm>
    </dsp:sp>
    <dsp:sp modelId="{0A2E855A-3C00-4684-9676-9F5278B6F76B}">
      <dsp:nvSpPr>
        <dsp:cNvPr id="0" name=""/>
        <dsp:cNvSpPr/>
      </dsp:nvSpPr>
      <dsp:spPr>
        <a:xfrm>
          <a:off x="635656" y="1070000"/>
          <a:ext cx="213404" cy="2134045"/>
        </a:xfrm>
        <a:custGeom>
          <a:avLst/>
          <a:gdLst/>
          <a:ahLst/>
          <a:cxnLst/>
          <a:rect l="0" t="0" r="0" b="0"/>
          <a:pathLst>
            <a:path>
              <a:moveTo>
                <a:pt x="0" y="0"/>
              </a:moveTo>
              <a:lnTo>
                <a:pt x="0" y="2134045"/>
              </a:lnTo>
              <a:lnTo>
                <a:pt x="213404" y="2134045"/>
              </a:lnTo>
            </a:path>
          </a:pathLst>
        </a:custGeom>
        <a:noFill/>
        <a:ln w="25400" cap="flat" cmpd="sng" algn="ctr">
          <a:solidFill>
            <a:srgbClr val="1DBBB2"/>
          </a:solidFill>
          <a:prstDash val="solid"/>
        </a:ln>
        <a:effectLst/>
      </dsp:spPr>
      <dsp:style>
        <a:lnRef idx="2">
          <a:scrgbClr r="0" g="0" b="0"/>
        </a:lnRef>
        <a:fillRef idx="0">
          <a:scrgbClr r="0" g="0" b="0"/>
        </a:fillRef>
        <a:effectRef idx="0">
          <a:scrgbClr r="0" g="0" b="0"/>
        </a:effectRef>
        <a:fontRef idx="minor"/>
      </dsp:style>
    </dsp:sp>
    <dsp:sp modelId="{D8328323-AD77-4BBF-A4CE-A209306B7835}">
      <dsp:nvSpPr>
        <dsp:cNvPr id="0" name=""/>
        <dsp:cNvSpPr/>
      </dsp:nvSpPr>
      <dsp:spPr>
        <a:xfrm>
          <a:off x="849060" y="2670534"/>
          <a:ext cx="1707236" cy="1067022"/>
        </a:xfrm>
        <a:prstGeom prst="roundRect">
          <a:avLst>
            <a:gd name="adj" fmla="val 10000"/>
          </a:avLst>
        </a:prstGeom>
        <a:solidFill>
          <a:schemeClr val="lt1">
            <a:alpha val="90000"/>
            <a:hueOff val="0"/>
            <a:satOff val="0"/>
            <a:lumOff val="0"/>
            <a:alphaOff val="0"/>
          </a:schemeClr>
        </a:solidFill>
        <a:ln w="25400" cap="flat" cmpd="sng" algn="ctr">
          <a:solidFill>
            <a:srgbClr val="1DBBB2"/>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Asset built and maintained on state owned sites</a:t>
          </a:r>
          <a:endParaRPr lang="en-US" sz="1700" kern="1200" dirty="0">
            <a:solidFill>
              <a:schemeClr val="accent5">
                <a:lumMod val="75000"/>
              </a:schemeClr>
            </a:solidFill>
          </a:endParaRPr>
        </a:p>
      </dsp:txBody>
      <dsp:txXfrm>
        <a:off x="880312" y="2701786"/>
        <a:ext cx="1644732" cy="1004518"/>
      </dsp:txXfrm>
    </dsp:sp>
    <dsp:sp modelId="{810982E0-A8D9-47D5-B158-748561CDBC8E}">
      <dsp:nvSpPr>
        <dsp:cNvPr id="0" name=""/>
        <dsp:cNvSpPr/>
      </dsp:nvSpPr>
      <dsp:spPr>
        <a:xfrm>
          <a:off x="635656" y="1070000"/>
          <a:ext cx="213404" cy="3467824"/>
        </a:xfrm>
        <a:custGeom>
          <a:avLst/>
          <a:gdLst/>
          <a:ahLst/>
          <a:cxnLst/>
          <a:rect l="0" t="0" r="0" b="0"/>
          <a:pathLst>
            <a:path>
              <a:moveTo>
                <a:pt x="0" y="0"/>
              </a:moveTo>
              <a:lnTo>
                <a:pt x="0" y="3467824"/>
              </a:lnTo>
              <a:lnTo>
                <a:pt x="213404" y="3467824"/>
              </a:lnTo>
            </a:path>
          </a:pathLst>
        </a:custGeom>
        <a:noFill/>
        <a:ln w="25400" cap="flat" cmpd="sng" algn="ctr">
          <a:solidFill>
            <a:srgbClr val="1DBBB2"/>
          </a:solidFill>
          <a:prstDash val="solid"/>
        </a:ln>
        <a:effectLst/>
      </dsp:spPr>
      <dsp:style>
        <a:lnRef idx="2">
          <a:scrgbClr r="0" g="0" b="0"/>
        </a:lnRef>
        <a:fillRef idx="0">
          <a:scrgbClr r="0" g="0" b="0"/>
        </a:fillRef>
        <a:effectRef idx="0">
          <a:scrgbClr r="0" g="0" b="0"/>
        </a:effectRef>
        <a:fontRef idx="minor"/>
      </dsp:style>
    </dsp:sp>
    <dsp:sp modelId="{673FA8EA-13C2-4292-BBBB-310CD1F04AA2}">
      <dsp:nvSpPr>
        <dsp:cNvPr id="0" name=""/>
        <dsp:cNvSpPr/>
      </dsp:nvSpPr>
      <dsp:spPr>
        <a:xfrm>
          <a:off x="849060" y="4004312"/>
          <a:ext cx="1707236" cy="1067022"/>
        </a:xfrm>
        <a:prstGeom prst="roundRect">
          <a:avLst>
            <a:gd name="adj" fmla="val 10000"/>
          </a:avLst>
        </a:prstGeom>
        <a:solidFill>
          <a:schemeClr val="lt1">
            <a:alpha val="90000"/>
            <a:hueOff val="0"/>
            <a:satOff val="0"/>
            <a:lumOff val="0"/>
            <a:alphaOff val="0"/>
          </a:schemeClr>
        </a:solidFill>
        <a:ln w="25400" cap="flat" cmpd="sng" algn="ctr">
          <a:solidFill>
            <a:srgbClr val="1DBBB2"/>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Handed back in good condition</a:t>
          </a:r>
          <a:endParaRPr lang="en-US" sz="1700" kern="1200" dirty="0">
            <a:solidFill>
              <a:schemeClr val="accent5">
                <a:lumMod val="75000"/>
              </a:schemeClr>
            </a:solidFill>
          </a:endParaRPr>
        </a:p>
      </dsp:txBody>
      <dsp:txXfrm>
        <a:off x="880312" y="4035564"/>
        <a:ext cx="1644732" cy="1004518"/>
      </dsp:txXfrm>
    </dsp:sp>
    <dsp:sp modelId="{72F40E8B-639D-4D2C-9FBF-26034AA181B9}">
      <dsp:nvSpPr>
        <dsp:cNvPr id="0" name=""/>
        <dsp:cNvSpPr/>
      </dsp:nvSpPr>
      <dsp:spPr>
        <a:xfrm>
          <a:off x="3089808" y="2977"/>
          <a:ext cx="2134045" cy="1067022"/>
        </a:xfrm>
        <a:prstGeom prst="roundRect">
          <a:avLst>
            <a:gd name="adj" fmla="val 10000"/>
          </a:avLst>
        </a:prstGeom>
        <a:solidFill>
          <a:srgbClr val="B9C6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IE" sz="2600" kern="1200" dirty="0" smtClean="0"/>
            <a:t>Contract Term</a:t>
          </a:r>
          <a:endParaRPr lang="en-US" sz="2600" kern="1200" dirty="0"/>
        </a:p>
      </dsp:txBody>
      <dsp:txXfrm>
        <a:off x="3121060" y="34229"/>
        <a:ext cx="2071541" cy="1004518"/>
      </dsp:txXfrm>
    </dsp:sp>
    <dsp:sp modelId="{B8949153-E09D-47CD-8DF6-B469A68F02AB}">
      <dsp:nvSpPr>
        <dsp:cNvPr id="0" name=""/>
        <dsp:cNvSpPr/>
      </dsp:nvSpPr>
      <dsp:spPr>
        <a:xfrm>
          <a:off x="3303213" y="1070000"/>
          <a:ext cx="213404" cy="800267"/>
        </a:xfrm>
        <a:custGeom>
          <a:avLst/>
          <a:gdLst/>
          <a:ahLst/>
          <a:cxnLst/>
          <a:rect l="0" t="0" r="0" b="0"/>
          <a:pathLst>
            <a:path>
              <a:moveTo>
                <a:pt x="0" y="0"/>
              </a:moveTo>
              <a:lnTo>
                <a:pt x="0" y="800267"/>
              </a:lnTo>
              <a:lnTo>
                <a:pt x="213404" y="800267"/>
              </a:lnTo>
            </a:path>
          </a:pathLst>
        </a:custGeom>
        <a:noFill/>
        <a:ln w="25400" cap="flat" cmpd="sng" algn="ctr">
          <a:solidFill>
            <a:srgbClr val="B9C6C1"/>
          </a:solidFill>
          <a:prstDash val="solid"/>
        </a:ln>
        <a:effectLst/>
      </dsp:spPr>
      <dsp:style>
        <a:lnRef idx="2">
          <a:scrgbClr r="0" g="0" b="0"/>
        </a:lnRef>
        <a:fillRef idx="0">
          <a:scrgbClr r="0" g="0" b="0"/>
        </a:fillRef>
        <a:effectRef idx="0">
          <a:scrgbClr r="0" g="0" b="0"/>
        </a:effectRef>
        <a:fontRef idx="minor"/>
      </dsp:style>
    </dsp:sp>
    <dsp:sp modelId="{50D68C77-73C4-480B-870C-B4F1B8986543}">
      <dsp:nvSpPr>
        <dsp:cNvPr id="0" name=""/>
        <dsp:cNvSpPr/>
      </dsp:nvSpPr>
      <dsp:spPr>
        <a:xfrm>
          <a:off x="3516617" y="1336755"/>
          <a:ext cx="1707236" cy="1067022"/>
        </a:xfrm>
        <a:prstGeom prst="roundRect">
          <a:avLst>
            <a:gd name="adj" fmla="val 10000"/>
          </a:avLst>
        </a:prstGeom>
        <a:solidFill>
          <a:schemeClr val="lt1">
            <a:alpha val="90000"/>
            <a:hueOff val="0"/>
            <a:satOff val="0"/>
            <a:lumOff val="0"/>
            <a:alphaOff val="0"/>
          </a:schemeClr>
        </a:solidFill>
        <a:ln w="25400" cap="flat" cmpd="sng" algn="ctr">
          <a:solidFill>
            <a:srgbClr val="B9C6C1"/>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Construction +25 years</a:t>
          </a:r>
          <a:endParaRPr lang="en-US" sz="1700" kern="1200" dirty="0">
            <a:solidFill>
              <a:schemeClr val="accent5">
                <a:lumMod val="75000"/>
              </a:schemeClr>
            </a:solidFill>
          </a:endParaRPr>
        </a:p>
      </dsp:txBody>
      <dsp:txXfrm>
        <a:off x="3547869" y="1368007"/>
        <a:ext cx="1644732" cy="1004518"/>
      </dsp:txXfrm>
    </dsp:sp>
    <dsp:sp modelId="{A7FFDFDC-03A2-439F-BE3C-AEDFA76A534F}">
      <dsp:nvSpPr>
        <dsp:cNvPr id="0" name=""/>
        <dsp:cNvSpPr/>
      </dsp:nvSpPr>
      <dsp:spPr>
        <a:xfrm>
          <a:off x="3303213" y="1070000"/>
          <a:ext cx="213404" cy="2134045"/>
        </a:xfrm>
        <a:custGeom>
          <a:avLst/>
          <a:gdLst/>
          <a:ahLst/>
          <a:cxnLst/>
          <a:rect l="0" t="0" r="0" b="0"/>
          <a:pathLst>
            <a:path>
              <a:moveTo>
                <a:pt x="0" y="0"/>
              </a:moveTo>
              <a:lnTo>
                <a:pt x="0" y="2134045"/>
              </a:lnTo>
              <a:lnTo>
                <a:pt x="213404" y="2134045"/>
              </a:lnTo>
            </a:path>
          </a:pathLst>
        </a:custGeom>
        <a:noFill/>
        <a:ln w="25400" cap="flat" cmpd="sng" algn="ctr">
          <a:solidFill>
            <a:srgbClr val="B9C6C1"/>
          </a:solidFill>
          <a:prstDash val="solid"/>
        </a:ln>
        <a:effectLst/>
      </dsp:spPr>
      <dsp:style>
        <a:lnRef idx="2">
          <a:scrgbClr r="0" g="0" b="0"/>
        </a:lnRef>
        <a:fillRef idx="0">
          <a:scrgbClr r="0" g="0" b="0"/>
        </a:fillRef>
        <a:effectRef idx="0">
          <a:scrgbClr r="0" g="0" b="0"/>
        </a:effectRef>
        <a:fontRef idx="minor"/>
      </dsp:style>
    </dsp:sp>
    <dsp:sp modelId="{29D3AF52-3EAA-4ACB-ADBB-0E64273FAA8E}">
      <dsp:nvSpPr>
        <dsp:cNvPr id="0" name=""/>
        <dsp:cNvSpPr/>
      </dsp:nvSpPr>
      <dsp:spPr>
        <a:xfrm>
          <a:off x="3516617" y="2670534"/>
          <a:ext cx="1707236" cy="1067022"/>
        </a:xfrm>
        <a:prstGeom prst="roundRect">
          <a:avLst>
            <a:gd name="adj" fmla="val 10000"/>
          </a:avLst>
        </a:prstGeom>
        <a:solidFill>
          <a:schemeClr val="lt1">
            <a:alpha val="90000"/>
            <a:hueOff val="0"/>
            <a:satOff val="0"/>
            <a:lumOff val="0"/>
            <a:alphaOff val="0"/>
          </a:schemeClr>
        </a:solidFill>
        <a:ln w="25400" cap="flat" cmpd="sng" algn="ctr">
          <a:solidFill>
            <a:srgbClr val="B9C6C1"/>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Construction &amp; services</a:t>
          </a:r>
          <a:endParaRPr lang="en-US" sz="1700" kern="1200" dirty="0">
            <a:solidFill>
              <a:schemeClr val="accent5">
                <a:lumMod val="75000"/>
              </a:schemeClr>
            </a:solidFill>
          </a:endParaRPr>
        </a:p>
      </dsp:txBody>
      <dsp:txXfrm>
        <a:off x="3547869" y="2701786"/>
        <a:ext cx="1644732" cy="1004518"/>
      </dsp:txXfrm>
    </dsp:sp>
    <dsp:sp modelId="{5E1E329C-5621-44AF-A59F-020324B56347}">
      <dsp:nvSpPr>
        <dsp:cNvPr id="0" name=""/>
        <dsp:cNvSpPr/>
      </dsp:nvSpPr>
      <dsp:spPr>
        <a:xfrm>
          <a:off x="5757365" y="2977"/>
          <a:ext cx="2134045" cy="106702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IE" sz="2600" kern="1200" dirty="0" smtClean="0"/>
            <a:t>Payment Method</a:t>
          </a:r>
          <a:endParaRPr lang="en-US" sz="2600" kern="1200" dirty="0"/>
        </a:p>
      </dsp:txBody>
      <dsp:txXfrm>
        <a:off x="5788617" y="34229"/>
        <a:ext cx="2071541" cy="1004518"/>
      </dsp:txXfrm>
    </dsp:sp>
    <dsp:sp modelId="{A932E4AB-4C34-40FD-AC8D-DDB3266CB6C3}">
      <dsp:nvSpPr>
        <dsp:cNvPr id="0" name=""/>
        <dsp:cNvSpPr/>
      </dsp:nvSpPr>
      <dsp:spPr>
        <a:xfrm>
          <a:off x="5970770" y="1070000"/>
          <a:ext cx="213404" cy="800267"/>
        </a:xfrm>
        <a:custGeom>
          <a:avLst/>
          <a:gdLst/>
          <a:ahLst/>
          <a:cxnLst/>
          <a:rect l="0" t="0" r="0" b="0"/>
          <a:pathLst>
            <a:path>
              <a:moveTo>
                <a:pt x="0" y="0"/>
              </a:moveTo>
              <a:lnTo>
                <a:pt x="0" y="800267"/>
              </a:lnTo>
              <a:lnTo>
                <a:pt x="213404" y="80026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3A995EFC-CEA0-4BCC-9852-C0C33FE99809}">
      <dsp:nvSpPr>
        <dsp:cNvPr id="0" name=""/>
        <dsp:cNvSpPr/>
      </dsp:nvSpPr>
      <dsp:spPr>
        <a:xfrm>
          <a:off x="6184174" y="1336755"/>
          <a:ext cx="1707236" cy="1067022"/>
        </a:xfrm>
        <a:prstGeom prst="roundRect">
          <a:avLst>
            <a:gd name="adj" fmla="val 10000"/>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Monthly Unitary Charge or User Charges</a:t>
          </a:r>
          <a:endParaRPr lang="en-US" sz="1700" kern="1200" dirty="0">
            <a:solidFill>
              <a:schemeClr val="accent5">
                <a:lumMod val="75000"/>
              </a:schemeClr>
            </a:solidFill>
          </a:endParaRPr>
        </a:p>
      </dsp:txBody>
      <dsp:txXfrm>
        <a:off x="6215426" y="1368007"/>
        <a:ext cx="1644732" cy="1004518"/>
      </dsp:txXfrm>
    </dsp:sp>
    <dsp:sp modelId="{0420FCAC-3812-4B05-998D-42338B09324F}">
      <dsp:nvSpPr>
        <dsp:cNvPr id="0" name=""/>
        <dsp:cNvSpPr/>
      </dsp:nvSpPr>
      <dsp:spPr>
        <a:xfrm>
          <a:off x="5970770" y="1070000"/>
          <a:ext cx="213404" cy="2134045"/>
        </a:xfrm>
        <a:custGeom>
          <a:avLst/>
          <a:gdLst/>
          <a:ahLst/>
          <a:cxnLst/>
          <a:rect l="0" t="0" r="0" b="0"/>
          <a:pathLst>
            <a:path>
              <a:moveTo>
                <a:pt x="0" y="0"/>
              </a:moveTo>
              <a:lnTo>
                <a:pt x="0" y="2134045"/>
              </a:lnTo>
              <a:lnTo>
                <a:pt x="213404" y="2134045"/>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5656A9BB-D824-4118-ACE6-ABBFAE98E449}">
      <dsp:nvSpPr>
        <dsp:cNvPr id="0" name=""/>
        <dsp:cNvSpPr/>
      </dsp:nvSpPr>
      <dsp:spPr>
        <a:xfrm>
          <a:off x="6184174" y="2670534"/>
          <a:ext cx="1707236" cy="1067022"/>
        </a:xfrm>
        <a:prstGeom prst="roundRect">
          <a:avLst>
            <a:gd name="adj" fmla="val 10000"/>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Availability (&amp; Performance based)</a:t>
          </a:r>
          <a:endParaRPr lang="en-US" sz="1700" kern="1200" dirty="0">
            <a:solidFill>
              <a:schemeClr val="accent5">
                <a:lumMod val="75000"/>
              </a:schemeClr>
            </a:solidFill>
          </a:endParaRPr>
        </a:p>
      </dsp:txBody>
      <dsp:txXfrm>
        <a:off x="6215426" y="2701786"/>
        <a:ext cx="1644732" cy="1004518"/>
      </dsp:txXfrm>
    </dsp:sp>
    <dsp:sp modelId="{CD07EBA7-03B8-4A66-AE25-41FF48FB1140}">
      <dsp:nvSpPr>
        <dsp:cNvPr id="0" name=""/>
        <dsp:cNvSpPr/>
      </dsp:nvSpPr>
      <dsp:spPr>
        <a:xfrm>
          <a:off x="8424922" y="2977"/>
          <a:ext cx="2134045" cy="1067022"/>
        </a:xfrm>
        <a:prstGeom prst="roundRect">
          <a:avLst>
            <a:gd name="adj" fmla="val 10000"/>
          </a:avLst>
        </a:prstGeom>
        <a:solidFill>
          <a:srgbClr val="D5DD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IE" sz="2600" kern="1200" dirty="0" smtClean="0"/>
            <a:t>Financing</a:t>
          </a:r>
          <a:endParaRPr lang="en-US" sz="2600" kern="1200" dirty="0"/>
        </a:p>
      </dsp:txBody>
      <dsp:txXfrm>
        <a:off x="8456174" y="34229"/>
        <a:ext cx="2071541" cy="1004518"/>
      </dsp:txXfrm>
    </dsp:sp>
    <dsp:sp modelId="{1BF667FF-3157-4A59-8844-F60B0060C448}">
      <dsp:nvSpPr>
        <dsp:cNvPr id="0" name=""/>
        <dsp:cNvSpPr/>
      </dsp:nvSpPr>
      <dsp:spPr>
        <a:xfrm>
          <a:off x="8638327" y="1070000"/>
          <a:ext cx="213404" cy="800267"/>
        </a:xfrm>
        <a:custGeom>
          <a:avLst/>
          <a:gdLst/>
          <a:ahLst/>
          <a:cxnLst/>
          <a:rect l="0" t="0" r="0" b="0"/>
          <a:pathLst>
            <a:path>
              <a:moveTo>
                <a:pt x="0" y="0"/>
              </a:moveTo>
              <a:lnTo>
                <a:pt x="0" y="800267"/>
              </a:lnTo>
              <a:lnTo>
                <a:pt x="213404" y="800267"/>
              </a:lnTo>
            </a:path>
          </a:pathLst>
        </a:custGeom>
        <a:noFill/>
        <a:ln w="25400" cap="flat" cmpd="sng" algn="ctr">
          <a:solidFill>
            <a:srgbClr val="D5DD24"/>
          </a:solidFill>
          <a:prstDash val="solid"/>
        </a:ln>
        <a:effectLst/>
      </dsp:spPr>
      <dsp:style>
        <a:lnRef idx="2">
          <a:scrgbClr r="0" g="0" b="0"/>
        </a:lnRef>
        <a:fillRef idx="0">
          <a:scrgbClr r="0" g="0" b="0"/>
        </a:fillRef>
        <a:effectRef idx="0">
          <a:scrgbClr r="0" g="0" b="0"/>
        </a:effectRef>
        <a:fontRef idx="minor"/>
      </dsp:style>
    </dsp:sp>
    <dsp:sp modelId="{939CDFEE-0741-4DC3-9A4E-9B1F042EF572}">
      <dsp:nvSpPr>
        <dsp:cNvPr id="0" name=""/>
        <dsp:cNvSpPr/>
      </dsp:nvSpPr>
      <dsp:spPr>
        <a:xfrm>
          <a:off x="8851731" y="1336755"/>
          <a:ext cx="1707236" cy="1067022"/>
        </a:xfrm>
        <a:prstGeom prst="roundRect">
          <a:avLst>
            <a:gd name="adj" fmla="val 10000"/>
          </a:avLst>
        </a:prstGeom>
        <a:solidFill>
          <a:schemeClr val="lt1">
            <a:alpha val="90000"/>
            <a:hueOff val="0"/>
            <a:satOff val="0"/>
            <a:lumOff val="0"/>
            <a:alphaOff val="0"/>
          </a:schemeClr>
        </a:solidFill>
        <a:ln w="25400" cap="flat" cmpd="sng" algn="ctr">
          <a:solidFill>
            <a:srgbClr val="D5DD24"/>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Private Debt &amp; Equity</a:t>
          </a:r>
          <a:endParaRPr lang="en-US" sz="1700" kern="1200" dirty="0">
            <a:solidFill>
              <a:schemeClr val="accent5">
                <a:lumMod val="75000"/>
              </a:schemeClr>
            </a:solidFill>
          </a:endParaRPr>
        </a:p>
      </dsp:txBody>
      <dsp:txXfrm>
        <a:off x="8882983" y="1368007"/>
        <a:ext cx="1644732" cy="1004518"/>
      </dsp:txXfrm>
    </dsp:sp>
    <dsp:sp modelId="{E499839C-A37D-4FA6-AB62-3D7AD9E83F91}">
      <dsp:nvSpPr>
        <dsp:cNvPr id="0" name=""/>
        <dsp:cNvSpPr/>
      </dsp:nvSpPr>
      <dsp:spPr>
        <a:xfrm>
          <a:off x="8638327" y="1070000"/>
          <a:ext cx="213404" cy="2134045"/>
        </a:xfrm>
        <a:custGeom>
          <a:avLst/>
          <a:gdLst/>
          <a:ahLst/>
          <a:cxnLst/>
          <a:rect l="0" t="0" r="0" b="0"/>
          <a:pathLst>
            <a:path>
              <a:moveTo>
                <a:pt x="0" y="0"/>
              </a:moveTo>
              <a:lnTo>
                <a:pt x="0" y="2134045"/>
              </a:lnTo>
              <a:lnTo>
                <a:pt x="213404" y="2134045"/>
              </a:lnTo>
            </a:path>
          </a:pathLst>
        </a:custGeom>
        <a:noFill/>
        <a:ln w="25400" cap="flat" cmpd="sng" algn="ctr">
          <a:solidFill>
            <a:srgbClr val="D5DD24"/>
          </a:solidFill>
          <a:prstDash val="solid"/>
        </a:ln>
        <a:effectLst/>
      </dsp:spPr>
      <dsp:style>
        <a:lnRef idx="2">
          <a:scrgbClr r="0" g="0" b="0"/>
        </a:lnRef>
        <a:fillRef idx="0">
          <a:scrgbClr r="0" g="0" b="0"/>
        </a:fillRef>
        <a:effectRef idx="0">
          <a:scrgbClr r="0" g="0" b="0"/>
        </a:effectRef>
        <a:fontRef idx="minor"/>
      </dsp:style>
    </dsp:sp>
    <dsp:sp modelId="{F349FFDB-487B-4C91-B1C2-B16E77A6CDD1}">
      <dsp:nvSpPr>
        <dsp:cNvPr id="0" name=""/>
        <dsp:cNvSpPr/>
      </dsp:nvSpPr>
      <dsp:spPr>
        <a:xfrm>
          <a:off x="8851731" y="2670534"/>
          <a:ext cx="1707236" cy="1067022"/>
        </a:xfrm>
        <a:prstGeom prst="roundRect">
          <a:avLst>
            <a:gd name="adj" fmla="val 10000"/>
          </a:avLst>
        </a:prstGeom>
        <a:solidFill>
          <a:schemeClr val="lt1">
            <a:alpha val="90000"/>
            <a:hueOff val="0"/>
            <a:satOff val="0"/>
            <a:lumOff val="0"/>
            <a:alphaOff val="0"/>
          </a:schemeClr>
        </a:solidFill>
        <a:ln w="25400" cap="flat" cmpd="sng" algn="ctr">
          <a:solidFill>
            <a:srgbClr val="D5DD24"/>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Repaid over 25 years</a:t>
          </a:r>
          <a:endParaRPr lang="en-US" sz="1700" kern="1200" dirty="0">
            <a:solidFill>
              <a:schemeClr val="accent5">
                <a:lumMod val="75000"/>
              </a:schemeClr>
            </a:solidFill>
          </a:endParaRPr>
        </a:p>
      </dsp:txBody>
      <dsp:txXfrm>
        <a:off x="8882983" y="2701786"/>
        <a:ext cx="1644732" cy="1004518"/>
      </dsp:txXfrm>
    </dsp:sp>
    <dsp:sp modelId="{487289FF-6511-4428-A5C6-95F592371640}">
      <dsp:nvSpPr>
        <dsp:cNvPr id="0" name=""/>
        <dsp:cNvSpPr/>
      </dsp:nvSpPr>
      <dsp:spPr>
        <a:xfrm>
          <a:off x="8638327" y="1070000"/>
          <a:ext cx="213404" cy="3467824"/>
        </a:xfrm>
        <a:custGeom>
          <a:avLst/>
          <a:gdLst/>
          <a:ahLst/>
          <a:cxnLst/>
          <a:rect l="0" t="0" r="0" b="0"/>
          <a:pathLst>
            <a:path>
              <a:moveTo>
                <a:pt x="0" y="0"/>
              </a:moveTo>
              <a:lnTo>
                <a:pt x="0" y="3467824"/>
              </a:lnTo>
              <a:lnTo>
                <a:pt x="213404" y="3467824"/>
              </a:lnTo>
            </a:path>
          </a:pathLst>
        </a:custGeom>
        <a:noFill/>
        <a:ln w="25400" cap="flat" cmpd="sng" algn="ctr">
          <a:solidFill>
            <a:srgbClr val="D5DD24"/>
          </a:solidFill>
          <a:prstDash val="solid"/>
        </a:ln>
        <a:effectLst/>
      </dsp:spPr>
      <dsp:style>
        <a:lnRef idx="2">
          <a:scrgbClr r="0" g="0" b="0"/>
        </a:lnRef>
        <a:fillRef idx="0">
          <a:scrgbClr r="0" g="0" b="0"/>
        </a:fillRef>
        <a:effectRef idx="0">
          <a:scrgbClr r="0" g="0" b="0"/>
        </a:effectRef>
        <a:fontRef idx="minor"/>
      </dsp:style>
    </dsp:sp>
    <dsp:sp modelId="{6C8EC036-615F-4BC3-9701-AA05E142F18D}">
      <dsp:nvSpPr>
        <dsp:cNvPr id="0" name=""/>
        <dsp:cNvSpPr/>
      </dsp:nvSpPr>
      <dsp:spPr>
        <a:xfrm>
          <a:off x="8851731" y="4004312"/>
          <a:ext cx="1707236" cy="1067022"/>
        </a:xfrm>
        <a:prstGeom prst="roundRect">
          <a:avLst>
            <a:gd name="adj" fmla="val 10000"/>
          </a:avLst>
        </a:prstGeom>
        <a:solidFill>
          <a:schemeClr val="lt1">
            <a:alpha val="90000"/>
            <a:hueOff val="0"/>
            <a:satOff val="0"/>
            <a:lumOff val="0"/>
            <a:alphaOff val="0"/>
          </a:schemeClr>
        </a:solidFill>
        <a:ln w="25400" cap="flat" cmpd="sng" algn="ctr">
          <a:solidFill>
            <a:srgbClr val="D5DD24"/>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IE" sz="1700" kern="1200" dirty="0" smtClean="0">
              <a:solidFill>
                <a:schemeClr val="accent5">
                  <a:lumMod val="75000"/>
                </a:schemeClr>
              </a:solidFill>
            </a:rPr>
            <a:t>Off balance sheet</a:t>
          </a:r>
          <a:endParaRPr lang="en-US" sz="1700" kern="1200" dirty="0">
            <a:solidFill>
              <a:schemeClr val="accent5">
                <a:lumMod val="75000"/>
              </a:schemeClr>
            </a:solidFill>
          </a:endParaRPr>
        </a:p>
      </dsp:txBody>
      <dsp:txXfrm>
        <a:off x="8882983" y="4035564"/>
        <a:ext cx="1644732" cy="100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DB2B6-6A42-4E00-A263-F22CF419A6B1}">
      <dsp:nvSpPr>
        <dsp:cNvPr id="0" name=""/>
        <dsp:cNvSpPr/>
      </dsp:nvSpPr>
      <dsp:spPr>
        <a:xfrm rot="5400000">
          <a:off x="5055163" y="-1942707"/>
          <a:ext cx="1113873" cy="5281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IE" sz="1400" kern="1200" dirty="0">
              <a:solidFill>
                <a:schemeClr val="accent5">
                  <a:lumMod val="75000"/>
                </a:schemeClr>
              </a:solidFill>
            </a:rPr>
            <a:t>Preliminary and/or detailed appraisal </a:t>
          </a:r>
          <a:r>
            <a:rPr lang="en-IE" sz="1400" kern="1200" dirty="0" smtClean="0">
              <a:solidFill>
                <a:schemeClr val="accent5">
                  <a:lumMod val="75000"/>
                </a:schemeClr>
              </a:solidFill>
            </a:rPr>
            <a:t>undertaken (inc. PPP assessment)</a:t>
          </a:r>
          <a:endParaRPr lang="en-IE" sz="1400" kern="1200" dirty="0">
            <a:solidFill>
              <a:schemeClr val="accent5">
                <a:lumMod val="75000"/>
              </a:schemeClr>
            </a:solidFill>
          </a:endParaRPr>
        </a:p>
        <a:p>
          <a:pPr marL="114300" lvl="1" indent="-114300" algn="l" defTabSz="622300">
            <a:lnSpc>
              <a:spcPct val="90000"/>
            </a:lnSpc>
            <a:spcBef>
              <a:spcPct val="0"/>
            </a:spcBef>
            <a:spcAft>
              <a:spcPct val="15000"/>
            </a:spcAft>
            <a:buChar char="••"/>
          </a:pPr>
          <a:r>
            <a:rPr lang="en-IE" sz="1400" kern="1200" dirty="0">
              <a:solidFill>
                <a:schemeClr val="accent5">
                  <a:lumMod val="75000"/>
                </a:schemeClr>
              </a:solidFill>
            </a:rPr>
            <a:t>Project mgt. structures established</a:t>
          </a:r>
        </a:p>
        <a:p>
          <a:pPr marL="114300" lvl="1" indent="-114300" algn="l" defTabSz="622300">
            <a:lnSpc>
              <a:spcPct val="90000"/>
            </a:lnSpc>
            <a:spcBef>
              <a:spcPct val="0"/>
            </a:spcBef>
            <a:spcAft>
              <a:spcPct val="15000"/>
            </a:spcAft>
            <a:buChar char="••"/>
          </a:pPr>
          <a:r>
            <a:rPr lang="en-IE" sz="1400" b="1" kern="1200" dirty="0">
              <a:solidFill>
                <a:schemeClr val="accent5">
                  <a:lumMod val="75000"/>
                </a:schemeClr>
              </a:solidFill>
            </a:rPr>
            <a:t>Compile output specifications &amp; PSB</a:t>
          </a:r>
        </a:p>
      </dsp:txBody>
      <dsp:txXfrm rot="-5400000">
        <a:off x="2971112" y="195719"/>
        <a:ext cx="5227601" cy="1005123"/>
      </dsp:txXfrm>
    </dsp:sp>
    <dsp:sp modelId="{9BF5EEFA-9C83-4096-B280-33C64A9454C8}">
      <dsp:nvSpPr>
        <dsp:cNvPr id="0" name=""/>
        <dsp:cNvSpPr/>
      </dsp:nvSpPr>
      <dsp:spPr>
        <a:xfrm>
          <a:off x="0" y="2109"/>
          <a:ext cx="2971112" cy="1392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E" sz="2400" b="0" kern="1200" dirty="0" smtClean="0">
              <a:solidFill>
                <a:schemeClr val="accent3">
                  <a:lumMod val="60000"/>
                  <a:lumOff val="40000"/>
                </a:schemeClr>
              </a:solidFill>
              <a:effectLst>
                <a:outerShdw blurRad="38100" dist="38100" dir="2700000" algn="tl">
                  <a:srgbClr val="000000">
                    <a:alpha val="43137"/>
                  </a:srgbClr>
                </a:outerShdw>
              </a:effectLst>
            </a:rPr>
            <a:t>Planning </a:t>
          </a:r>
        </a:p>
        <a:p>
          <a:pPr lvl="0" algn="ctr" defTabSz="1066800">
            <a:lnSpc>
              <a:spcPct val="90000"/>
            </a:lnSpc>
            <a:spcBef>
              <a:spcPct val="0"/>
            </a:spcBef>
            <a:spcAft>
              <a:spcPct val="35000"/>
            </a:spcAft>
          </a:pPr>
          <a:r>
            <a:rPr lang="en-IE" sz="1600" i="1" kern="1200" dirty="0" smtClean="0"/>
            <a:t>(</a:t>
          </a:r>
          <a:r>
            <a:rPr lang="en-IE" sz="1600" i="1" kern="1200" dirty="0"/>
            <a:t>Pre Procurement)</a:t>
          </a:r>
        </a:p>
      </dsp:txBody>
      <dsp:txXfrm>
        <a:off x="67969" y="70078"/>
        <a:ext cx="2835174" cy="1256404"/>
      </dsp:txXfrm>
    </dsp:sp>
    <dsp:sp modelId="{FECD019E-6DBF-4C34-A692-47A4F83E25E7}">
      <dsp:nvSpPr>
        <dsp:cNvPr id="0" name=""/>
        <dsp:cNvSpPr/>
      </dsp:nvSpPr>
      <dsp:spPr>
        <a:xfrm rot="5400000">
          <a:off x="5055163" y="-480748"/>
          <a:ext cx="1113873" cy="5281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IE" sz="1400" kern="1200" dirty="0">
              <a:solidFill>
                <a:schemeClr val="accent5">
                  <a:lumMod val="75000"/>
                </a:schemeClr>
              </a:solidFill>
            </a:rPr>
            <a:t>Pre Qualification &amp; short-listing</a:t>
          </a:r>
        </a:p>
        <a:p>
          <a:pPr marL="114300" lvl="1" indent="-114300" algn="l" defTabSz="622300">
            <a:lnSpc>
              <a:spcPct val="90000"/>
            </a:lnSpc>
            <a:spcBef>
              <a:spcPct val="0"/>
            </a:spcBef>
            <a:spcAft>
              <a:spcPct val="15000"/>
            </a:spcAft>
            <a:buChar char="••"/>
          </a:pPr>
          <a:r>
            <a:rPr lang="en-IE" sz="1400" kern="1200" dirty="0">
              <a:solidFill>
                <a:schemeClr val="accent5">
                  <a:lumMod val="75000"/>
                </a:schemeClr>
              </a:solidFill>
            </a:rPr>
            <a:t>Tender process</a:t>
          </a:r>
        </a:p>
        <a:p>
          <a:pPr marL="114300" lvl="1" indent="-114300" algn="l" defTabSz="622300">
            <a:lnSpc>
              <a:spcPct val="90000"/>
            </a:lnSpc>
            <a:spcBef>
              <a:spcPct val="0"/>
            </a:spcBef>
            <a:spcAft>
              <a:spcPct val="15000"/>
            </a:spcAft>
            <a:buChar char="••"/>
          </a:pPr>
          <a:r>
            <a:rPr lang="en-IE" sz="1400" kern="1200" dirty="0">
              <a:solidFill>
                <a:schemeClr val="accent5">
                  <a:lumMod val="75000"/>
                </a:schemeClr>
              </a:solidFill>
            </a:rPr>
            <a:t>Tender evaluation </a:t>
          </a:r>
        </a:p>
        <a:p>
          <a:pPr marL="114300" lvl="1" indent="-114300" algn="l" defTabSz="622300">
            <a:lnSpc>
              <a:spcPct val="90000"/>
            </a:lnSpc>
            <a:spcBef>
              <a:spcPct val="0"/>
            </a:spcBef>
            <a:spcAft>
              <a:spcPct val="15000"/>
            </a:spcAft>
            <a:buChar char="••"/>
          </a:pPr>
          <a:r>
            <a:rPr lang="en-IE" sz="1400" kern="1200" dirty="0">
              <a:solidFill>
                <a:schemeClr val="accent5">
                  <a:lumMod val="75000"/>
                </a:schemeClr>
              </a:solidFill>
            </a:rPr>
            <a:t>Award of Contract</a:t>
          </a:r>
        </a:p>
        <a:p>
          <a:pPr marL="114300" lvl="1" indent="-114300" algn="l" defTabSz="622300">
            <a:lnSpc>
              <a:spcPct val="90000"/>
            </a:lnSpc>
            <a:spcBef>
              <a:spcPct val="0"/>
            </a:spcBef>
            <a:spcAft>
              <a:spcPct val="15000"/>
            </a:spcAft>
            <a:buChar char="••"/>
          </a:pPr>
          <a:r>
            <a:rPr lang="en-IE" sz="1400" kern="1200" dirty="0">
              <a:solidFill>
                <a:schemeClr val="accent5">
                  <a:lumMod val="75000"/>
                </a:schemeClr>
              </a:solidFill>
            </a:rPr>
            <a:t>Financial Close</a:t>
          </a:r>
        </a:p>
      </dsp:txBody>
      <dsp:txXfrm rot="-5400000">
        <a:off x="2971112" y="1657678"/>
        <a:ext cx="5227601" cy="1005123"/>
      </dsp:txXfrm>
    </dsp:sp>
    <dsp:sp modelId="{22E2D575-FB22-4C38-AD92-533176916809}">
      <dsp:nvSpPr>
        <dsp:cNvPr id="0" name=""/>
        <dsp:cNvSpPr/>
      </dsp:nvSpPr>
      <dsp:spPr>
        <a:xfrm>
          <a:off x="0" y="1464068"/>
          <a:ext cx="2971112" cy="1392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E" sz="2400" b="0" kern="1200" dirty="0" smtClean="0">
              <a:solidFill>
                <a:schemeClr val="accent3">
                  <a:lumMod val="60000"/>
                  <a:lumOff val="40000"/>
                </a:schemeClr>
              </a:solidFill>
              <a:effectLst>
                <a:outerShdw blurRad="38100" dist="38100" dir="2700000" algn="tl">
                  <a:srgbClr val="000000">
                    <a:alpha val="43137"/>
                  </a:srgbClr>
                </a:outerShdw>
              </a:effectLst>
            </a:rPr>
            <a:t>Implementation</a:t>
          </a:r>
          <a:r>
            <a:rPr lang="en-IE" sz="2400" b="0" kern="1200" dirty="0" smtClean="0">
              <a:effectLst>
                <a:outerShdw blurRad="38100" dist="38100" dir="2700000" algn="tl">
                  <a:srgbClr val="000000">
                    <a:alpha val="43137"/>
                  </a:srgbClr>
                </a:outerShdw>
              </a:effectLst>
            </a:rPr>
            <a:t> </a:t>
          </a:r>
          <a:r>
            <a:rPr lang="en-IE" sz="1600" i="1" kern="1200" dirty="0"/>
            <a:t>(Procurement)</a:t>
          </a:r>
        </a:p>
      </dsp:txBody>
      <dsp:txXfrm>
        <a:off x="67969" y="1532037"/>
        <a:ext cx="2835174" cy="1256404"/>
      </dsp:txXfrm>
    </dsp:sp>
    <dsp:sp modelId="{D95A7426-A4A9-44A3-8427-43A660D87CED}">
      <dsp:nvSpPr>
        <dsp:cNvPr id="0" name=""/>
        <dsp:cNvSpPr/>
      </dsp:nvSpPr>
      <dsp:spPr>
        <a:xfrm rot="5400000">
          <a:off x="5055163" y="981210"/>
          <a:ext cx="1113873" cy="5281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IE" sz="1400" kern="1200" dirty="0">
              <a:solidFill>
                <a:schemeClr val="accent5">
                  <a:lumMod val="75000"/>
                </a:schemeClr>
              </a:solidFill>
            </a:rPr>
            <a:t>Contract management</a:t>
          </a:r>
        </a:p>
      </dsp:txBody>
      <dsp:txXfrm rot="-5400000">
        <a:off x="2971112" y="3119637"/>
        <a:ext cx="5227601" cy="1005123"/>
      </dsp:txXfrm>
    </dsp:sp>
    <dsp:sp modelId="{4A66804A-85E7-467A-9BE9-D9CBC22DBFF9}">
      <dsp:nvSpPr>
        <dsp:cNvPr id="0" name=""/>
        <dsp:cNvSpPr/>
      </dsp:nvSpPr>
      <dsp:spPr>
        <a:xfrm>
          <a:off x="0" y="2926028"/>
          <a:ext cx="2971112" cy="13923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IE" sz="2400" kern="1200" dirty="0" smtClean="0">
              <a:solidFill>
                <a:schemeClr val="accent3">
                  <a:lumMod val="60000"/>
                  <a:lumOff val="40000"/>
                </a:schemeClr>
              </a:solidFill>
            </a:rPr>
            <a:t>Delivery</a:t>
          </a:r>
          <a:endParaRPr lang="en-IE" sz="2400" kern="1200" dirty="0">
            <a:solidFill>
              <a:schemeClr val="accent3">
                <a:lumMod val="60000"/>
                <a:lumOff val="40000"/>
              </a:schemeClr>
            </a:solidFill>
          </a:endParaRPr>
        </a:p>
      </dsp:txBody>
      <dsp:txXfrm>
        <a:off x="67969" y="2993997"/>
        <a:ext cx="2835174" cy="1256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8D3FC-7D27-4B3A-8BD6-81EBE9F93DC7}">
      <dsp:nvSpPr>
        <dsp:cNvPr id="0" name=""/>
        <dsp:cNvSpPr/>
      </dsp:nvSpPr>
      <dsp:spPr>
        <a:xfrm rot="5400000">
          <a:off x="-269708" y="283772"/>
          <a:ext cx="1798057" cy="1258639"/>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E" sz="1800" b="1" kern="1200" dirty="0" smtClean="0">
              <a:solidFill>
                <a:schemeClr val="accent5">
                  <a:lumMod val="75000"/>
                </a:schemeClr>
              </a:solidFill>
            </a:rPr>
            <a:t>Base Costs</a:t>
          </a:r>
          <a:endParaRPr lang="en-IE" sz="1800" b="1" kern="1200" dirty="0">
            <a:solidFill>
              <a:schemeClr val="accent5">
                <a:lumMod val="75000"/>
              </a:schemeClr>
            </a:solidFill>
          </a:endParaRPr>
        </a:p>
      </dsp:txBody>
      <dsp:txXfrm rot="-5400000">
        <a:off x="2" y="643383"/>
        <a:ext cx="1258639" cy="539418"/>
      </dsp:txXfrm>
    </dsp:sp>
    <dsp:sp modelId="{4FD6FF9D-93DF-4DD5-A46D-D0FF7631E04D}">
      <dsp:nvSpPr>
        <dsp:cNvPr id="0" name=""/>
        <dsp:cNvSpPr/>
      </dsp:nvSpPr>
      <dsp:spPr>
        <a:xfrm rot="5400000">
          <a:off x="5028781" y="-3756070"/>
          <a:ext cx="1168737" cy="87090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100000"/>
            </a:lnSpc>
            <a:spcBef>
              <a:spcPct val="0"/>
            </a:spcBef>
            <a:spcAft>
              <a:spcPts val="600"/>
            </a:spcAft>
            <a:buChar char="••"/>
          </a:pPr>
          <a:r>
            <a:rPr lang="en-IE" sz="1600" kern="1200" dirty="0">
              <a:solidFill>
                <a:schemeClr val="accent5">
                  <a:lumMod val="75000"/>
                </a:schemeClr>
              </a:solidFill>
            </a:rPr>
            <a:t>Capital, operating &amp; maintenance and lifecycle costs (including spend profiles). </a:t>
          </a:r>
        </a:p>
        <a:p>
          <a:pPr marL="171450" lvl="1" indent="-171450" algn="l" defTabSz="711200">
            <a:lnSpc>
              <a:spcPct val="90000"/>
            </a:lnSpc>
            <a:spcBef>
              <a:spcPct val="0"/>
            </a:spcBef>
            <a:spcAft>
              <a:spcPct val="15000"/>
            </a:spcAft>
            <a:buChar char="••"/>
          </a:pPr>
          <a:r>
            <a:rPr lang="en-IE" sz="1600" kern="1200" dirty="0">
              <a:solidFill>
                <a:schemeClr val="accent5">
                  <a:lumMod val="75000"/>
                </a:schemeClr>
              </a:solidFill>
            </a:rPr>
            <a:t>Derived by technical (and insurance) advisors based on output specifications of what the Sponsoring Agency seeks to achieve. </a:t>
          </a:r>
        </a:p>
      </dsp:txBody>
      <dsp:txXfrm rot="-5400000">
        <a:off x="1258640" y="71124"/>
        <a:ext cx="8651967" cy="1054631"/>
      </dsp:txXfrm>
    </dsp:sp>
    <dsp:sp modelId="{7772E742-8C17-4A24-8F15-E9AA3371CDC9}">
      <dsp:nvSpPr>
        <dsp:cNvPr id="0" name=""/>
        <dsp:cNvSpPr/>
      </dsp:nvSpPr>
      <dsp:spPr>
        <a:xfrm rot="5400000">
          <a:off x="-269708" y="1877853"/>
          <a:ext cx="1798057" cy="1258639"/>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E" sz="1800" b="1" kern="1200" dirty="0" smtClean="0">
              <a:solidFill>
                <a:schemeClr val="accent5">
                  <a:lumMod val="75000"/>
                </a:schemeClr>
              </a:solidFill>
            </a:rPr>
            <a:t>Third Party Income</a:t>
          </a:r>
          <a:endParaRPr lang="en-IE" sz="1800" b="1" kern="1200" dirty="0">
            <a:solidFill>
              <a:schemeClr val="accent5">
                <a:lumMod val="75000"/>
              </a:schemeClr>
            </a:solidFill>
          </a:endParaRPr>
        </a:p>
      </dsp:txBody>
      <dsp:txXfrm rot="-5400000">
        <a:off x="2" y="2237464"/>
        <a:ext cx="1258639" cy="539418"/>
      </dsp:txXfrm>
    </dsp:sp>
    <dsp:sp modelId="{7459050D-FB3E-4C34-B4D0-C3A16B1D8614}">
      <dsp:nvSpPr>
        <dsp:cNvPr id="0" name=""/>
        <dsp:cNvSpPr/>
      </dsp:nvSpPr>
      <dsp:spPr>
        <a:xfrm rot="5400000">
          <a:off x="5028781" y="-2161996"/>
          <a:ext cx="1168737" cy="87090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100000"/>
            </a:lnSpc>
            <a:spcBef>
              <a:spcPct val="0"/>
            </a:spcBef>
            <a:spcAft>
              <a:spcPts val="600"/>
            </a:spcAft>
            <a:buChar char="••"/>
          </a:pPr>
          <a:r>
            <a:rPr lang="en-IE" sz="1600" kern="1200" dirty="0">
              <a:solidFill>
                <a:schemeClr val="accent5">
                  <a:lumMod val="75000"/>
                </a:schemeClr>
              </a:solidFill>
            </a:rPr>
            <a:t>Constitutes income generated by third parties for use of the asset / service.</a:t>
          </a:r>
        </a:p>
        <a:p>
          <a:pPr marL="171450" lvl="1" indent="-171450" algn="l" defTabSz="711200">
            <a:lnSpc>
              <a:spcPct val="90000"/>
            </a:lnSpc>
            <a:spcBef>
              <a:spcPct val="0"/>
            </a:spcBef>
            <a:spcAft>
              <a:spcPct val="15000"/>
            </a:spcAft>
            <a:buChar char="••"/>
          </a:pPr>
          <a:r>
            <a:rPr lang="en-IE" sz="1600" kern="1200" dirty="0">
              <a:solidFill>
                <a:schemeClr val="accent5">
                  <a:lumMod val="75000"/>
                </a:schemeClr>
              </a:solidFill>
            </a:rPr>
            <a:t>Generally not applicable for accommodation based projects – toll road schemes primary example. </a:t>
          </a:r>
        </a:p>
      </dsp:txBody>
      <dsp:txXfrm rot="-5400000">
        <a:off x="1258640" y="1665198"/>
        <a:ext cx="8651967" cy="1054631"/>
      </dsp:txXfrm>
    </dsp:sp>
    <dsp:sp modelId="{D5780BB0-2AE8-4630-89B9-022D0FCE72EB}">
      <dsp:nvSpPr>
        <dsp:cNvPr id="0" name=""/>
        <dsp:cNvSpPr/>
      </dsp:nvSpPr>
      <dsp:spPr>
        <a:xfrm rot="5400000">
          <a:off x="-269708" y="3515035"/>
          <a:ext cx="1798057" cy="1258639"/>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E" sz="1800" b="1" kern="1200" dirty="0" smtClean="0">
              <a:solidFill>
                <a:schemeClr val="accent5">
                  <a:lumMod val="75000"/>
                </a:schemeClr>
              </a:solidFill>
            </a:rPr>
            <a:t>Risk Analysis</a:t>
          </a:r>
          <a:endParaRPr lang="en-IE" sz="1800" b="1" kern="1200" dirty="0">
            <a:solidFill>
              <a:schemeClr val="accent5">
                <a:lumMod val="75000"/>
              </a:schemeClr>
            </a:solidFill>
          </a:endParaRPr>
        </a:p>
      </dsp:txBody>
      <dsp:txXfrm rot="-5400000">
        <a:off x="2" y="3874646"/>
        <a:ext cx="1258639" cy="539418"/>
      </dsp:txXfrm>
    </dsp:sp>
    <dsp:sp modelId="{E6B93977-93A9-442B-B726-851E1ABD2417}">
      <dsp:nvSpPr>
        <dsp:cNvPr id="0" name=""/>
        <dsp:cNvSpPr/>
      </dsp:nvSpPr>
      <dsp:spPr>
        <a:xfrm rot="5400000">
          <a:off x="4998715" y="-524814"/>
          <a:ext cx="1228868" cy="87090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100000"/>
            </a:lnSpc>
            <a:spcBef>
              <a:spcPct val="0"/>
            </a:spcBef>
            <a:spcAft>
              <a:spcPts val="600"/>
            </a:spcAft>
            <a:buChar char="••"/>
          </a:pPr>
          <a:r>
            <a:rPr lang="en-IE" sz="1600" kern="1200" dirty="0" smtClean="0">
              <a:solidFill>
                <a:schemeClr val="accent5">
                  <a:lumMod val="75000"/>
                </a:schemeClr>
              </a:solidFill>
            </a:rPr>
            <a:t>Risks identified by project team and distilled in risk register. </a:t>
          </a:r>
          <a:endParaRPr lang="en-IE" sz="1600" kern="1200" dirty="0">
            <a:solidFill>
              <a:schemeClr val="accent5">
                <a:lumMod val="75000"/>
              </a:schemeClr>
            </a:solidFill>
          </a:endParaRPr>
        </a:p>
        <a:p>
          <a:pPr marL="171450" lvl="1" indent="-171450" algn="l" defTabSz="711200">
            <a:lnSpc>
              <a:spcPct val="100000"/>
            </a:lnSpc>
            <a:spcBef>
              <a:spcPct val="0"/>
            </a:spcBef>
            <a:spcAft>
              <a:spcPts val="600"/>
            </a:spcAft>
            <a:buChar char="••"/>
          </a:pPr>
          <a:r>
            <a:rPr lang="en-IE" sz="1600" kern="1200" dirty="0" smtClean="0">
              <a:solidFill>
                <a:schemeClr val="accent5">
                  <a:lumMod val="75000"/>
                </a:schemeClr>
              </a:solidFill>
            </a:rPr>
            <a:t>Risk identified by category (e.g. planning, construction) and owner (retained, transferred, shared).</a:t>
          </a:r>
          <a:endParaRPr lang="en-IE" sz="1600" kern="1200" dirty="0">
            <a:solidFill>
              <a:schemeClr val="accent5">
                <a:lumMod val="75000"/>
              </a:schemeClr>
            </a:solidFill>
          </a:endParaRPr>
        </a:p>
        <a:p>
          <a:pPr marL="171450" lvl="1" indent="-171450" algn="l" defTabSz="711200">
            <a:lnSpc>
              <a:spcPct val="100000"/>
            </a:lnSpc>
            <a:spcBef>
              <a:spcPct val="0"/>
            </a:spcBef>
            <a:spcAft>
              <a:spcPts val="600"/>
            </a:spcAft>
            <a:buChar char="••"/>
          </a:pPr>
          <a:r>
            <a:rPr lang="en-IE" sz="1600" b="1" kern="1200" dirty="0" smtClean="0">
              <a:solidFill>
                <a:schemeClr val="accent5">
                  <a:lumMod val="75000"/>
                </a:schemeClr>
              </a:solidFill>
            </a:rPr>
            <a:t>Only transferred risk and portion of shared risks transferred are included in the PSB</a:t>
          </a:r>
          <a:r>
            <a:rPr lang="en-IE" sz="1400" b="1" kern="1200" dirty="0" smtClean="0">
              <a:solidFill>
                <a:schemeClr val="accent5">
                  <a:lumMod val="75000"/>
                </a:schemeClr>
              </a:solidFill>
            </a:rPr>
            <a:t>.</a:t>
          </a:r>
          <a:endParaRPr lang="en-IE" sz="1400" kern="1200" dirty="0">
            <a:solidFill>
              <a:schemeClr val="accent5">
                <a:lumMod val="75000"/>
              </a:schemeClr>
            </a:solidFill>
          </a:endParaRPr>
        </a:p>
      </dsp:txBody>
      <dsp:txXfrm rot="-5400000">
        <a:off x="1258639" y="3275250"/>
        <a:ext cx="8649032" cy="1108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0A594-BAB2-468F-86C0-53BEE9311668}">
      <dsp:nvSpPr>
        <dsp:cNvPr id="0" name=""/>
        <dsp:cNvSpPr/>
      </dsp:nvSpPr>
      <dsp:spPr>
        <a:xfrm>
          <a:off x="3240371" y="828095"/>
          <a:ext cx="2844737" cy="1122576"/>
        </a:xfrm>
        <a:prstGeom prst="rect">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b="1" i="1" kern="1200" dirty="0" smtClean="0">
              <a:solidFill>
                <a:schemeClr val="accent3">
                  <a:lumMod val="60000"/>
                  <a:lumOff val="40000"/>
                </a:schemeClr>
              </a:solidFill>
            </a:rPr>
            <a:t>Construction phase</a:t>
          </a:r>
          <a:endParaRPr lang="en-GB" sz="3100" b="1" i="1" kern="1200" dirty="0">
            <a:solidFill>
              <a:schemeClr val="accent3">
                <a:lumMod val="60000"/>
                <a:lumOff val="40000"/>
              </a:schemeClr>
            </a:solidFill>
          </a:endParaRPr>
        </a:p>
      </dsp:txBody>
      <dsp:txXfrm>
        <a:off x="3240371" y="828095"/>
        <a:ext cx="2844737" cy="1122576"/>
      </dsp:txXfrm>
    </dsp:sp>
    <dsp:sp modelId="{46D81070-062C-4A02-838D-E8711793A4F4}">
      <dsp:nvSpPr>
        <dsp:cNvPr id="0" name=""/>
        <dsp:cNvSpPr/>
      </dsp:nvSpPr>
      <dsp:spPr>
        <a:xfrm>
          <a:off x="3240371" y="1980218"/>
          <a:ext cx="2829262" cy="191463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GB" sz="1600" b="1" kern="1200" dirty="0" smtClean="0">
              <a:solidFill>
                <a:schemeClr val="accent5">
                  <a:lumMod val="75000"/>
                </a:schemeClr>
              </a:solidFill>
            </a:rPr>
            <a:t>Technological University Dublin  campus at Grangegorman - Central &amp; East Quad Project</a:t>
          </a:r>
          <a:endParaRPr lang="en-GB" sz="1600" b="1" kern="1200" dirty="0">
            <a:solidFill>
              <a:schemeClr val="accent5">
                <a:lumMod val="75000"/>
              </a:schemeClr>
            </a:solidFill>
          </a:endParaRPr>
        </a:p>
      </dsp:txBody>
      <dsp:txXfrm>
        <a:off x="3240371" y="1980218"/>
        <a:ext cx="2829262" cy="1914637"/>
      </dsp:txXfrm>
    </dsp:sp>
    <dsp:sp modelId="{6C73685D-8FD8-435B-BA44-DB1BA3CCCEF6}">
      <dsp:nvSpPr>
        <dsp:cNvPr id="0" name=""/>
        <dsp:cNvSpPr/>
      </dsp:nvSpPr>
      <dsp:spPr>
        <a:xfrm>
          <a:off x="6491836" y="828095"/>
          <a:ext cx="2844737" cy="1122576"/>
        </a:xfrm>
        <a:prstGeom prst="rect">
          <a:avLst/>
        </a:prstGeom>
        <a:solidFill>
          <a:schemeClr val="tx2"/>
        </a:solidFill>
        <a:ln>
          <a:solidFill>
            <a:schemeClr val="accent5"/>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b="1" i="1" kern="1200" dirty="0" smtClean="0">
              <a:solidFill>
                <a:schemeClr val="accent3">
                  <a:lumMod val="60000"/>
                  <a:lumOff val="40000"/>
                </a:schemeClr>
              </a:solidFill>
            </a:rPr>
            <a:t>Operations phase</a:t>
          </a:r>
          <a:endParaRPr lang="en-GB" sz="3100" i="1" kern="1200" dirty="0">
            <a:solidFill>
              <a:schemeClr val="accent3">
                <a:lumMod val="60000"/>
                <a:lumOff val="40000"/>
              </a:schemeClr>
            </a:solidFill>
          </a:endParaRPr>
        </a:p>
      </dsp:txBody>
      <dsp:txXfrm>
        <a:off x="6491836" y="828095"/>
        <a:ext cx="2844737" cy="1122576"/>
      </dsp:txXfrm>
    </dsp:sp>
    <dsp:sp modelId="{C9B0358A-9CA2-47E7-A87F-BB3BE46FE2F7}">
      <dsp:nvSpPr>
        <dsp:cNvPr id="0" name=""/>
        <dsp:cNvSpPr/>
      </dsp:nvSpPr>
      <dsp:spPr>
        <a:xfrm>
          <a:off x="6480726" y="1980218"/>
          <a:ext cx="2844737" cy="191463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solidFill>
                <a:schemeClr val="accent5">
                  <a:lumMod val="75000"/>
                </a:schemeClr>
              </a:solidFill>
            </a:rPr>
            <a:t>Pilot Schools </a:t>
          </a:r>
          <a:r>
            <a:rPr lang="en-US" sz="1600" i="1" kern="1200" dirty="0" smtClean="0">
              <a:solidFill>
                <a:schemeClr val="accent5">
                  <a:lumMod val="75000"/>
                </a:schemeClr>
              </a:solidFill>
            </a:rPr>
            <a:t>(2003)</a:t>
          </a:r>
          <a:endParaRPr lang="en-GB" sz="1600" kern="1200" dirty="0">
            <a:solidFill>
              <a:schemeClr val="accent5">
                <a:lumMod val="75000"/>
              </a:schemeClr>
            </a:solidFill>
          </a:endParaRPr>
        </a:p>
        <a:p>
          <a:pPr marL="171450" lvl="1" indent="-171450" algn="l" defTabSz="711200" rtl="0">
            <a:lnSpc>
              <a:spcPct val="90000"/>
            </a:lnSpc>
            <a:spcBef>
              <a:spcPct val="0"/>
            </a:spcBef>
            <a:spcAft>
              <a:spcPct val="15000"/>
            </a:spcAft>
            <a:buChar char="••"/>
          </a:pPr>
          <a:r>
            <a:rPr lang="en-US" sz="1600" b="1" kern="1200" dirty="0" smtClean="0">
              <a:solidFill>
                <a:schemeClr val="accent5">
                  <a:lumMod val="75000"/>
                </a:schemeClr>
              </a:solidFill>
            </a:rPr>
            <a:t>National Maritime College </a:t>
          </a:r>
          <a:r>
            <a:rPr lang="en-US" sz="1600" kern="1200" dirty="0" smtClean="0">
              <a:solidFill>
                <a:schemeClr val="accent5">
                  <a:lumMod val="75000"/>
                </a:schemeClr>
              </a:solidFill>
            </a:rPr>
            <a:t>(2004)</a:t>
          </a:r>
          <a:endParaRPr lang="en-GB" sz="1600" kern="1200" dirty="0">
            <a:solidFill>
              <a:schemeClr val="accent5">
                <a:lumMod val="75000"/>
              </a:schemeClr>
            </a:solidFill>
          </a:endParaRPr>
        </a:p>
        <a:p>
          <a:pPr marL="171450" lvl="1" indent="-171450" algn="l" defTabSz="711200" rtl="0">
            <a:lnSpc>
              <a:spcPct val="90000"/>
            </a:lnSpc>
            <a:spcBef>
              <a:spcPct val="0"/>
            </a:spcBef>
            <a:spcAft>
              <a:spcPct val="15000"/>
            </a:spcAft>
            <a:buChar char="••"/>
          </a:pPr>
          <a:r>
            <a:rPr lang="en-US" sz="1600" b="1" kern="1200" dirty="0" smtClean="0">
              <a:solidFill>
                <a:schemeClr val="accent5">
                  <a:lumMod val="75000"/>
                </a:schemeClr>
              </a:solidFill>
            </a:rPr>
            <a:t>Cork School of Music </a:t>
          </a:r>
          <a:r>
            <a:rPr lang="en-US" sz="1600" kern="1200" dirty="0" smtClean="0">
              <a:solidFill>
                <a:schemeClr val="accent5">
                  <a:lumMod val="75000"/>
                </a:schemeClr>
              </a:solidFill>
            </a:rPr>
            <a:t>(2007)</a:t>
          </a:r>
          <a:endParaRPr lang="en-GB" sz="1600" kern="1200" dirty="0">
            <a:solidFill>
              <a:schemeClr val="accent5">
                <a:lumMod val="75000"/>
              </a:schemeClr>
            </a:solidFill>
          </a:endParaRPr>
        </a:p>
        <a:p>
          <a:pPr marL="171450" lvl="1" indent="-171450" algn="l" defTabSz="711200" rtl="0">
            <a:lnSpc>
              <a:spcPct val="90000"/>
            </a:lnSpc>
            <a:spcBef>
              <a:spcPct val="0"/>
            </a:spcBef>
            <a:spcAft>
              <a:spcPct val="15000"/>
            </a:spcAft>
            <a:buChar char="••"/>
          </a:pPr>
          <a:r>
            <a:rPr lang="en-US" sz="1600" b="1" kern="1200" dirty="0" smtClean="0">
              <a:solidFill>
                <a:schemeClr val="accent5">
                  <a:lumMod val="75000"/>
                </a:schemeClr>
              </a:solidFill>
            </a:rPr>
            <a:t>Schools Bundles 1</a:t>
          </a:r>
          <a:r>
            <a:rPr lang="en-US" sz="1600" kern="1200" dirty="0" smtClean="0">
              <a:solidFill>
                <a:schemeClr val="accent5">
                  <a:lumMod val="75000"/>
                </a:schemeClr>
              </a:solidFill>
            </a:rPr>
            <a:t> </a:t>
          </a:r>
          <a:r>
            <a:rPr lang="en-US" sz="1600" i="1" kern="1200" dirty="0" smtClean="0">
              <a:solidFill>
                <a:schemeClr val="accent5">
                  <a:lumMod val="75000"/>
                </a:schemeClr>
              </a:solidFill>
            </a:rPr>
            <a:t>(2010), </a:t>
          </a:r>
          <a:r>
            <a:rPr lang="en-US" sz="1600" b="1" kern="1200" dirty="0" smtClean="0">
              <a:solidFill>
                <a:schemeClr val="accent5">
                  <a:lumMod val="75000"/>
                </a:schemeClr>
              </a:solidFill>
            </a:rPr>
            <a:t>2</a:t>
          </a:r>
          <a:r>
            <a:rPr lang="en-US" sz="1600" kern="1200" dirty="0" smtClean="0">
              <a:solidFill>
                <a:schemeClr val="accent5">
                  <a:lumMod val="75000"/>
                </a:schemeClr>
              </a:solidFill>
            </a:rPr>
            <a:t> </a:t>
          </a:r>
          <a:r>
            <a:rPr lang="en-US" sz="1600" i="1" kern="1200" dirty="0" smtClean="0">
              <a:solidFill>
                <a:schemeClr val="accent5">
                  <a:lumMod val="75000"/>
                </a:schemeClr>
              </a:solidFill>
            </a:rPr>
            <a:t>(2011)</a:t>
          </a:r>
          <a:r>
            <a:rPr lang="en-US" sz="1600" kern="1200" dirty="0" smtClean="0">
              <a:solidFill>
                <a:schemeClr val="accent5">
                  <a:lumMod val="75000"/>
                </a:schemeClr>
              </a:solidFill>
            </a:rPr>
            <a:t>, </a:t>
          </a:r>
          <a:r>
            <a:rPr lang="en-US" sz="1600" b="1" kern="1200" dirty="0" smtClean="0">
              <a:solidFill>
                <a:schemeClr val="accent5">
                  <a:lumMod val="75000"/>
                </a:schemeClr>
              </a:solidFill>
            </a:rPr>
            <a:t>3</a:t>
          </a:r>
          <a:r>
            <a:rPr lang="en-US" sz="1600" kern="1200" dirty="0" smtClean="0">
              <a:solidFill>
                <a:schemeClr val="accent5">
                  <a:lumMod val="75000"/>
                </a:schemeClr>
              </a:solidFill>
            </a:rPr>
            <a:t> </a:t>
          </a:r>
          <a:r>
            <a:rPr lang="en-US" sz="1600" i="1" kern="1200" dirty="0" smtClean="0">
              <a:solidFill>
                <a:schemeClr val="accent5">
                  <a:lumMod val="75000"/>
                </a:schemeClr>
              </a:solidFill>
            </a:rPr>
            <a:t>(2014), </a:t>
          </a:r>
          <a:r>
            <a:rPr lang="en-US" sz="1600" b="1" kern="1200" dirty="0" smtClean="0">
              <a:solidFill>
                <a:schemeClr val="accent5">
                  <a:lumMod val="75000"/>
                </a:schemeClr>
              </a:solidFill>
            </a:rPr>
            <a:t>4</a:t>
          </a:r>
          <a:r>
            <a:rPr lang="en-US" sz="1600" kern="1200" dirty="0" smtClean="0">
              <a:solidFill>
                <a:schemeClr val="accent5">
                  <a:lumMod val="75000"/>
                </a:schemeClr>
              </a:solidFill>
            </a:rPr>
            <a:t> </a:t>
          </a:r>
          <a:r>
            <a:rPr lang="en-US" sz="1600" i="1" kern="1200" dirty="0" smtClean="0">
              <a:solidFill>
                <a:schemeClr val="accent5">
                  <a:lumMod val="75000"/>
                </a:schemeClr>
              </a:solidFill>
            </a:rPr>
            <a:t>(2016)</a:t>
          </a:r>
          <a:r>
            <a:rPr lang="en-US" sz="1600" kern="1200" dirty="0" smtClean="0">
              <a:solidFill>
                <a:schemeClr val="accent5">
                  <a:lumMod val="75000"/>
                </a:schemeClr>
              </a:solidFill>
            </a:rPr>
            <a:t> &amp; </a:t>
          </a:r>
          <a:r>
            <a:rPr lang="en-US" sz="1600" b="1" kern="1200" dirty="0" smtClean="0">
              <a:solidFill>
                <a:schemeClr val="accent5">
                  <a:lumMod val="75000"/>
                </a:schemeClr>
              </a:solidFill>
            </a:rPr>
            <a:t>5</a:t>
          </a:r>
          <a:r>
            <a:rPr lang="en-US" sz="1600" kern="1200" dirty="0" smtClean="0">
              <a:solidFill>
                <a:schemeClr val="accent5">
                  <a:lumMod val="75000"/>
                </a:schemeClr>
              </a:solidFill>
            </a:rPr>
            <a:t> </a:t>
          </a:r>
          <a:r>
            <a:rPr lang="en-US" sz="1600" i="1" kern="1200" dirty="0" smtClean="0">
              <a:solidFill>
                <a:schemeClr val="accent5">
                  <a:lumMod val="75000"/>
                </a:schemeClr>
              </a:solidFill>
            </a:rPr>
            <a:t>(2019)</a:t>
          </a:r>
          <a:endParaRPr lang="en-GB" sz="1600" kern="1200" dirty="0">
            <a:solidFill>
              <a:schemeClr val="accent5">
                <a:lumMod val="75000"/>
              </a:schemeClr>
            </a:solidFill>
          </a:endParaRPr>
        </a:p>
      </dsp:txBody>
      <dsp:txXfrm>
        <a:off x="6480726" y="1980218"/>
        <a:ext cx="2844737" cy="1914637"/>
      </dsp:txXfrm>
    </dsp:sp>
    <dsp:sp modelId="{5E8629A9-66B9-475A-865C-E883B1552DA8}">
      <dsp:nvSpPr>
        <dsp:cNvPr id="0" name=""/>
        <dsp:cNvSpPr/>
      </dsp:nvSpPr>
      <dsp:spPr>
        <a:xfrm>
          <a:off x="0" y="828095"/>
          <a:ext cx="2844737" cy="1122576"/>
        </a:xfrm>
        <a:prstGeom prst="rect">
          <a:avLst/>
        </a:prstGeom>
        <a:solidFill>
          <a:schemeClr val="accent1">
            <a:shade val="80000"/>
            <a:hueOff val="-115652"/>
            <a:satOff val="-33951"/>
            <a:lumOff val="3273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b="1" i="1" kern="1200" dirty="0" smtClean="0">
              <a:solidFill>
                <a:schemeClr val="accent3">
                  <a:lumMod val="60000"/>
                  <a:lumOff val="40000"/>
                </a:schemeClr>
              </a:solidFill>
            </a:rPr>
            <a:t>Procurement phase</a:t>
          </a:r>
          <a:endParaRPr lang="en-GB" sz="3100" b="1" i="1" kern="1200" dirty="0">
            <a:solidFill>
              <a:schemeClr val="accent3">
                <a:lumMod val="60000"/>
                <a:lumOff val="40000"/>
              </a:schemeClr>
            </a:solidFill>
          </a:endParaRPr>
        </a:p>
      </dsp:txBody>
      <dsp:txXfrm>
        <a:off x="0" y="828095"/>
        <a:ext cx="2844737" cy="1122576"/>
      </dsp:txXfrm>
    </dsp:sp>
    <dsp:sp modelId="{B020B972-C293-4A1F-B3D9-5F5BCA7396E7}">
      <dsp:nvSpPr>
        <dsp:cNvPr id="0" name=""/>
        <dsp:cNvSpPr/>
      </dsp:nvSpPr>
      <dsp:spPr>
        <a:xfrm>
          <a:off x="414" y="1980218"/>
          <a:ext cx="2843883" cy="191463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solidFill>
                <a:schemeClr val="accent5">
                  <a:lumMod val="75000"/>
                </a:schemeClr>
              </a:solidFill>
            </a:rPr>
            <a:t>Higher Education Bundle 1</a:t>
          </a:r>
          <a:endParaRPr lang="en-GB" sz="1600" kern="1200" dirty="0">
            <a:solidFill>
              <a:schemeClr val="accent5">
                <a:lumMod val="75000"/>
              </a:schemeClr>
            </a:solidFill>
          </a:endParaRPr>
        </a:p>
        <a:p>
          <a:pPr marL="171450" lvl="1" indent="-171450" algn="l" defTabSz="711200" rtl="0">
            <a:lnSpc>
              <a:spcPct val="90000"/>
            </a:lnSpc>
            <a:spcBef>
              <a:spcPct val="0"/>
            </a:spcBef>
            <a:spcAft>
              <a:spcPct val="15000"/>
            </a:spcAft>
            <a:buChar char="••"/>
          </a:pPr>
          <a:r>
            <a:rPr lang="en-US" sz="1600" b="1" kern="1200" dirty="0" smtClean="0">
              <a:solidFill>
                <a:schemeClr val="accent5">
                  <a:lumMod val="75000"/>
                </a:schemeClr>
              </a:solidFill>
            </a:rPr>
            <a:t>Higher Education Bundle 2</a:t>
          </a:r>
          <a:r>
            <a:rPr lang="en-US" sz="1800" b="1" kern="1200" dirty="0" smtClean="0"/>
            <a:t> </a:t>
          </a:r>
          <a:endParaRPr lang="en-GB" sz="1800" kern="1200" dirty="0"/>
        </a:p>
      </dsp:txBody>
      <dsp:txXfrm>
        <a:off x="414" y="1980218"/>
        <a:ext cx="2843883" cy="1914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E79C1-5600-4DC4-80FB-C95FA5664239}">
      <dsp:nvSpPr>
        <dsp:cNvPr id="0" name=""/>
        <dsp:cNvSpPr/>
      </dsp:nvSpPr>
      <dsp:spPr>
        <a:xfrm>
          <a:off x="905449" y="0"/>
          <a:ext cx="10261764" cy="5074313"/>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96D7EE7-3678-4496-9BCB-DE672AFE8F48}">
      <dsp:nvSpPr>
        <dsp:cNvPr id="0" name=""/>
        <dsp:cNvSpPr/>
      </dsp:nvSpPr>
      <dsp:spPr>
        <a:xfrm>
          <a:off x="4126" y="1522293"/>
          <a:ext cx="2680980" cy="202972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GB" sz="1600" b="1" kern="1200" dirty="0" smtClean="0">
              <a:solidFill>
                <a:schemeClr val="accent3">
                  <a:lumMod val="60000"/>
                  <a:lumOff val="40000"/>
                </a:schemeClr>
              </a:solidFill>
            </a:rPr>
            <a:t>Planning &amp; Appraisal</a:t>
          </a:r>
          <a:endParaRPr lang="en-GB" sz="1600" b="1" kern="1200" dirty="0">
            <a:solidFill>
              <a:schemeClr val="accent3">
                <a:lumMod val="60000"/>
                <a:lumOff val="40000"/>
              </a:schemeClr>
            </a:solidFill>
          </a:endParaRPr>
        </a:p>
        <a:p>
          <a:pPr marL="114300" lvl="1" indent="-114300" algn="l" defTabSz="533400">
            <a:lnSpc>
              <a:spcPct val="90000"/>
            </a:lnSpc>
            <a:spcBef>
              <a:spcPct val="0"/>
            </a:spcBef>
            <a:spcAft>
              <a:spcPct val="15000"/>
            </a:spcAft>
            <a:buChar char="••"/>
          </a:pPr>
          <a:r>
            <a:rPr lang="en-GB" sz="1200" b="0" kern="1200" dirty="0" smtClean="0">
              <a:solidFill>
                <a:schemeClr val="bg1"/>
              </a:solidFill>
            </a:rPr>
            <a:t>Site selection</a:t>
          </a:r>
          <a:endParaRPr lang="en-GB" sz="1200" b="0" kern="1200" dirty="0">
            <a:solidFill>
              <a:schemeClr val="bg1"/>
            </a:solidFill>
          </a:endParaRPr>
        </a:p>
        <a:p>
          <a:pPr marL="114300" lvl="1" indent="-114300" algn="l" defTabSz="533400">
            <a:lnSpc>
              <a:spcPct val="90000"/>
            </a:lnSpc>
            <a:spcBef>
              <a:spcPct val="0"/>
            </a:spcBef>
            <a:spcAft>
              <a:spcPct val="15000"/>
            </a:spcAft>
            <a:buChar char="••"/>
          </a:pPr>
          <a:r>
            <a:rPr lang="en-GB" sz="1200" b="0" kern="1200" dirty="0" smtClean="0">
              <a:solidFill>
                <a:schemeClr val="bg1"/>
              </a:solidFill>
            </a:rPr>
            <a:t>Define requirements (Accommodation / Services)</a:t>
          </a:r>
          <a:endParaRPr lang="en-GB" sz="1200" b="0" kern="1200" dirty="0">
            <a:solidFill>
              <a:schemeClr val="bg1"/>
            </a:solidFill>
          </a:endParaRPr>
        </a:p>
        <a:p>
          <a:pPr marL="114300" lvl="1" indent="-114300" algn="l" defTabSz="533400">
            <a:lnSpc>
              <a:spcPct val="90000"/>
            </a:lnSpc>
            <a:spcBef>
              <a:spcPct val="0"/>
            </a:spcBef>
            <a:spcAft>
              <a:spcPct val="15000"/>
            </a:spcAft>
            <a:buChar char="••"/>
          </a:pPr>
          <a:r>
            <a:rPr lang="en-GB" sz="1200" b="0" kern="1200" dirty="0" smtClean="0">
              <a:solidFill>
                <a:schemeClr val="bg1"/>
              </a:solidFill>
            </a:rPr>
            <a:t>Public sector benchmark</a:t>
          </a:r>
          <a:endParaRPr lang="en-GB" sz="1200" b="0" kern="1200" dirty="0">
            <a:solidFill>
              <a:schemeClr val="bg1"/>
            </a:solidFill>
          </a:endParaRPr>
        </a:p>
        <a:p>
          <a:pPr marL="114300" lvl="1" indent="-114300" algn="l" defTabSz="533400">
            <a:lnSpc>
              <a:spcPct val="90000"/>
            </a:lnSpc>
            <a:spcBef>
              <a:spcPct val="0"/>
            </a:spcBef>
            <a:spcAft>
              <a:spcPct val="15000"/>
            </a:spcAft>
            <a:buChar char="••"/>
          </a:pPr>
          <a:r>
            <a:rPr lang="en-GB" sz="1200" b="0" kern="1200" dirty="0" smtClean="0">
              <a:solidFill>
                <a:schemeClr val="bg1"/>
              </a:solidFill>
            </a:rPr>
            <a:t>Statutory compliance process</a:t>
          </a:r>
        </a:p>
        <a:p>
          <a:pPr marL="114300" lvl="1" indent="-114300" algn="l" defTabSz="533400">
            <a:lnSpc>
              <a:spcPct val="90000"/>
            </a:lnSpc>
            <a:spcBef>
              <a:spcPct val="0"/>
            </a:spcBef>
            <a:spcAft>
              <a:spcPct val="15000"/>
            </a:spcAft>
            <a:buChar char="••"/>
          </a:pPr>
          <a:r>
            <a:rPr lang="en-GB" sz="1200" b="1" kern="1200" dirty="0" smtClean="0">
              <a:solidFill>
                <a:schemeClr val="bg1"/>
              </a:solidFill>
            </a:rPr>
            <a:t>	</a:t>
          </a:r>
          <a:endParaRPr lang="en-GB" sz="1200" b="0" kern="1200" dirty="0">
            <a:solidFill>
              <a:schemeClr val="bg1"/>
            </a:solidFill>
          </a:endParaRPr>
        </a:p>
      </dsp:txBody>
      <dsp:txXfrm>
        <a:off x="103209" y="1621376"/>
        <a:ext cx="2482814" cy="1831559"/>
      </dsp:txXfrm>
    </dsp:sp>
    <dsp:sp modelId="{1441D858-4126-4BBB-951E-43781A242AAC}">
      <dsp:nvSpPr>
        <dsp:cNvPr id="0" name=""/>
        <dsp:cNvSpPr/>
      </dsp:nvSpPr>
      <dsp:spPr>
        <a:xfrm>
          <a:off x="3062481" y="1495481"/>
          <a:ext cx="2680980" cy="202972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GB" sz="1600" b="1" kern="1200" dirty="0" smtClean="0">
              <a:solidFill>
                <a:schemeClr val="accent3">
                  <a:lumMod val="60000"/>
                  <a:lumOff val="40000"/>
                </a:schemeClr>
              </a:solidFill>
            </a:rPr>
            <a:t>Procurement</a:t>
          </a:r>
          <a:endParaRPr lang="en-GB" sz="1600" b="1" kern="1200" dirty="0">
            <a:solidFill>
              <a:schemeClr val="accent3">
                <a:lumMod val="60000"/>
                <a:lumOff val="40000"/>
              </a:schemeClr>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Prequalification of candidates</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Tender process (including a number of consultation / dialogue meetings)</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Evaluation of submitted tenders and selection of a preferred tenderer</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IE" sz="1200" kern="1200" dirty="0" smtClean="0">
              <a:solidFill>
                <a:schemeClr val="bg1"/>
              </a:solidFill>
            </a:rPr>
            <a:t>Financial Close</a:t>
          </a:r>
          <a:endParaRPr lang="en-IE" sz="1200" kern="1200" dirty="0">
            <a:solidFill>
              <a:schemeClr val="bg1"/>
            </a:solidFill>
          </a:endParaRPr>
        </a:p>
      </dsp:txBody>
      <dsp:txXfrm>
        <a:off x="3161564" y="1594564"/>
        <a:ext cx="2482814" cy="1831559"/>
      </dsp:txXfrm>
    </dsp:sp>
    <dsp:sp modelId="{EA6EBE61-973B-4D00-90CB-D549AFFE8E26}">
      <dsp:nvSpPr>
        <dsp:cNvPr id="0" name=""/>
        <dsp:cNvSpPr/>
      </dsp:nvSpPr>
      <dsp:spPr>
        <a:xfrm>
          <a:off x="6216654" y="1534837"/>
          <a:ext cx="2680980" cy="202972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GB" sz="1600" b="1" kern="1200" dirty="0" smtClean="0">
              <a:solidFill>
                <a:schemeClr val="accent3">
                  <a:lumMod val="60000"/>
                  <a:lumOff val="40000"/>
                </a:schemeClr>
              </a:solidFill>
            </a:rPr>
            <a:t>Construction</a:t>
          </a:r>
          <a:endParaRPr lang="en-GB" sz="1600" b="1" kern="1200" dirty="0">
            <a:solidFill>
              <a:schemeClr val="accent3">
                <a:lumMod val="60000"/>
                <a:lumOff val="40000"/>
              </a:schemeClr>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Construction in accordance with  programme</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Monthly PPP Co. report and progress meeting</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Testing and commissioning process</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Agree service delivery plans for service period</a:t>
          </a:r>
          <a:endParaRPr lang="en-GB" sz="1200" kern="1200" dirty="0">
            <a:solidFill>
              <a:schemeClr val="bg1"/>
            </a:solidFill>
          </a:endParaRPr>
        </a:p>
      </dsp:txBody>
      <dsp:txXfrm>
        <a:off x="6315737" y="1633920"/>
        <a:ext cx="2482814" cy="1831559"/>
      </dsp:txXfrm>
    </dsp:sp>
    <dsp:sp modelId="{69348494-4EC2-468A-8C4F-2CC2DDC1431F}">
      <dsp:nvSpPr>
        <dsp:cNvPr id="0" name=""/>
        <dsp:cNvSpPr/>
      </dsp:nvSpPr>
      <dsp:spPr>
        <a:xfrm>
          <a:off x="9387557" y="1522293"/>
          <a:ext cx="2680980" cy="202972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GB" sz="1600" b="1" kern="1200" dirty="0" smtClean="0">
              <a:solidFill>
                <a:schemeClr val="accent3">
                  <a:lumMod val="60000"/>
                  <a:lumOff val="40000"/>
                </a:schemeClr>
              </a:solidFill>
            </a:rPr>
            <a:t>Service Period</a:t>
          </a:r>
          <a:endParaRPr lang="en-GB" sz="1600" b="1" kern="1200" dirty="0">
            <a:solidFill>
              <a:schemeClr val="accent3">
                <a:lumMod val="60000"/>
                <a:lumOff val="40000"/>
              </a:schemeClr>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Accommodation available / services provided in accordance with the contract</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Monthly PPP Co. report and progress meeting</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5 yearly benchmarking / marketing testing of selected services</a:t>
          </a:r>
          <a:endParaRPr lang="en-GB" sz="1200" kern="1200" dirty="0">
            <a:solidFill>
              <a:schemeClr val="bg1"/>
            </a:solidFill>
          </a:endParaRPr>
        </a:p>
        <a:p>
          <a:pPr marL="114300" lvl="1" indent="-114300" algn="l" defTabSz="533400">
            <a:lnSpc>
              <a:spcPct val="90000"/>
            </a:lnSpc>
            <a:spcBef>
              <a:spcPct val="0"/>
            </a:spcBef>
            <a:spcAft>
              <a:spcPct val="15000"/>
            </a:spcAft>
            <a:buChar char="••"/>
          </a:pPr>
          <a:r>
            <a:rPr lang="en-GB" sz="1200" kern="1200" dirty="0" smtClean="0">
              <a:solidFill>
                <a:schemeClr val="bg1"/>
              </a:solidFill>
            </a:rPr>
            <a:t>Handback process </a:t>
          </a:r>
          <a:endParaRPr lang="en-GB" sz="1200" kern="1200" dirty="0">
            <a:solidFill>
              <a:schemeClr val="bg1"/>
            </a:solidFill>
          </a:endParaRPr>
        </a:p>
      </dsp:txBody>
      <dsp:txXfrm>
        <a:off x="9486640" y="1621376"/>
        <a:ext cx="2482814" cy="18315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9462A-C3CF-437B-B741-7D60B4CDDB72}">
      <dsp:nvSpPr>
        <dsp:cNvPr id="0" name=""/>
        <dsp:cNvSpPr/>
      </dsp:nvSpPr>
      <dsp:spPr>
        <a:xfrm>
          <a:off x="0" y="276921"/>
          <a:ext cx="9723618" cy="12993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54661" tIns="312420" rIns="754661" bIns="128016" numCol="1" spcCol="1270" anchor="t" anchorCtr="0">
          <a:noAutofit/>
        </a:bodyPr>
        <a:lstStyle/>
        <a:p>
          <a:pPr marL="171450" lvl="1" indent="-171450" algn="l" defTabSz="800100" rtl="0">
            <a:lnSpc>
              <a:spcPct val="90000"/>
            </a:lnSpc>
            <a:spcBef>
              <a:spcPct val="0"/>
            </a:spcBef>
            <a:spcAft>
              <a:spcPct val="15000"/>
            </a:spcAft>
            <a:buChar char="••"/>
          </a:pPr>
          <a:r>
            <a:rPr lang="en-IE" sz="1800" kern="1200" dirty="0" smtClean="0">
              <a:solidFill>
                <a:schemeClr val="accent5">
                  <a:lumMod val="75000"/>
                </a:schemeClr>
              </a:solidFill>
            </a:rPr>
            <a:t>Comprises Representatives of the </a:t>
          </a:r>
          <a:r>
            <a:rPr lang="en-GB" sz="1800" kern="1200" dirty="0" smtClean="0">
              <a:solidFill>
                <a:schemeClr val="accent5">
                  <a:lumMod val="75000"/>
                </a:schemeClr>
              </a:solidFill>
            </a:rPr>
            <a:t>Department of Education &amp; Skills </a:t>
          </a:r>
          <a:r>
            <a:rPr lang="en-IE" sz="1800" kern="1200" dirty="0" smtClean="0">
              <a:solidFill>
                <a:schemeClr val="accent5">
                  <a:lumMod val="75000"/>
                </a:schemeClr>
              </a:solidFill>
            </a:rPr>
            <a:t>and the NDFA</a:t>
          </a:r>
          <a:endParaRPr lang="en-GB" sz="1800" kern="1200" dirty="0">
            <a:solidFill>
              <a:schemeClr val="accent5">
                <a:lumMod val="75000"/>
              </a:schemeClr>
            </a:solidFill>
          </a:endParaRPr>
        </a:p>
        <a:p>
          <a:pPr marL="171450" lvl="1" indent="-171450" algn="l" defTabSz="800100" rtl="0">
            <a:lnSpc>
              <a:spcPct val="90000"/>
            </a:lnSpc>
            <a:spcBef>
              <a:spcPct val="0"/>
            </a:spcBef>
            <a:spcAft>
              <a:spcPct val="15000"/>
            </a:spcAft>
            <a:buChar char="••"/>
          </a:pPr>
          <a:r>
            <a:rPr lang="en-IE" sz="1800" kern="1200" dirty="0" smtClean="0">
              <a:solidFill>
                <a:schemeClr val="accent5">
                  <a:lumMod val="75000"/>
                </a:schemeClr>
              </a:solidFill>
            </a:rPr>
            <a:t>PB Chair </a:t>
          </a:r>
          <a:r>
            <a:rPr lang="en-IE" sz="1800" i="1" kern="1200" dirty="0" smtClean="0">
              <a:solidFill>
                <a:schemeClr val="accent5">
                  <a:lumMod val="75000"/>
                </a:schemeClr>
              </a:solidFill>
            </a:rPr>
            <a:t>(Dept. Education):</a:t>
          </a:r>
          <a:r>
            <a:rPr lang="en-IE" sz="1800" kern="1200" dirty="0" smtClean="0">
              <a:solidFill>
                <a:schemeClr val="accent5">
                  <a:lumMod val="75000"/>
                </a:schemeClr>
              </a:solidFill>
            </a:rPr>
            <a:t>	Planning/Pre-Procurement</a:t>
          </a:r>
          <a:endParaRPr lang="en-GB" sz="1800" kern="1200" dirty="0">
            <a:solidFill>
              <a:schemeClr val="accent5">
                <a:lumMod val="75000"/>
              </a:schemeClr>
            </a:solidFill>
          </a:endParaRPr>
        </a:p>
        <a:p>
          <a:pPr marL="171450" lvl="1" indent="-171450" algn="l" defTabSz="800100" rtl="0">
            <a:lnSpc>
              <a:spcPct val="90000"/>
            </a:lnSpc>
            <a:spcBef>
              <a:spcPct val="0"/>
            </a:spcBef>
            <a:spcAft>
              <a:spcPct val="15000"/>
            </a:spcAft>
            <a:buChar char="••"/>
          </a:pPr>
          <a:r>
            <a:rPr lang="en-IE" sz="1800" kern="1200" dirty="0" smtClean="0">
              <a:solidFill>
                <a:schemeClr val="accent5">
                  <a:lumMod val="75000"/>
                </a:schemeClr>
              </a:solidFill>
            </a:rPr>
            <a:t>PB Chair </a:t>
          </a:r>
          <a:r>
            <a:rPr lang="en-IE" sz="1800" i="1" kern="1200" dirty="0" smtClean="0">
              <a:solidFill>
                <a:schemeClr val="accent5">
                  <a:lumMod val="75000"/>
                </a:schemeClr>
              </a:solidFill>
            </a:rPr>
            <a:t>(NDFA):</a:t>
          </a:r>
          <a:r>
            <a:rPr lang="en-IE" sz="1800" kern="1200" dirty="0" smtClean="0">
              <a:solidFill>
                <a:schemeClr val="accent5">
                  <a:lumMod val="75000"/>
                </a:schemeClr>
              </a:solidFill>
            </a:rPr>
            <a:t>		Procurement &amp; Implementation Phases</a:t>
          </a:r>
          <a:endParaRPr lang="en-GB" sz="1800" kern="1200" dirty="0">
            <a:solidFill>
              <a:schemeClr val="accent5">
                <a:lumMod val="75000"/>
              </a:schemeClr>
            </a:solidFill>
          </a:endParaRPr>
        </a:p>
      </dsp:txBody>
      <dsp:txXfrm>
        <a:off x="0" y="276921"/>
        <a:ext cx="9723618" cy="1299375"/>
      </dsp:txXfrm>
    </dsp:sp>
    <dsp:sp modelId="{551751E3-3D96-4ADA-9584-843D6ABCD625}">
      <dsp:nvSpPr>
        <dsp:cNvPr id="0" name=""/>
        <dsp:cNvSpPr/>
      </dsp:nvSpPr>
      <dsp:spPr>
        <a:xfrm>
          <a:off x="486180" y="55521"/>
          <a:ext cx="6806532"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7271" tIns="0" rIns="257271" bIns="0" numCol="1" spcCol="1270" anchor="ctr" anchorCtr="0">
          <a:noAutofit/>
        </a:bodyPr>
        <a:lstStyle/>
        <a:p>
          <a:pPr lvl="0" algn="l" defTabSz="889000" rtl="0">
            <a:lnSpc>
              <a:spcPct val="90000"/>
            </a:lnSpc>
            <a:spcBef>
              <a:spcPct val="0"/>
            </a:spcBef>
            <a:spcAft>
              <a:spcPct val="35000"/>
            </a:spcAft>
          </a:pPr>
          <a:r>
            <a:rPr lang="en-IE" sz="2000" b="1" kern="1200" dirty="0" smtClean="0">
              <a:solidFill>
                <a:schemeClr val="accent3">
                  <a:lumMod val="60000"/>
                  <a:lumOff val="40000"/>
                </a:schemeClr>
              </a:solidFill>
              <a:effectLst>
                <a:outerShdw blurRad="38100" dist="38100" dir="2700000" algn="tl">
                  <a:srgbClr val="000000">
                    <a:alpha val="43137"/>
                  </a:srgbClr>
                </a:outerShdw>
              </a:effectLst>
            </a:rPr>
            <a:t>Project Board</a:t>
          </a:r>
          <a:endParaRPr lang="en-GB" sz="2000" b="1" kern="1200" dirty="0">
            <a:solidFill>
              <a:schemeClr val="accent3">
                <a:lumMod val="60000"/>
                <a:lumOff val="40000"/>
              </a:schemeClr>
            </a:solidFill>
            <a:effectLst>
              <a:outerShdw blurRad="38100" dist="38100" dir="2700000" algn="tl">
                <a:srgbClr val="000000">
                  <a:alpha val="43137"/>
                </a:srgbClr>
              </a:outerShdw>
            </a:effectLst>
          </a:endParaRPr>
        </a:p>
      </dsp:txBody>
      <dsp:txXfrm>
        <a:off x="507796" y="77137"/>
        <a:ext cx="6763300" cy="399568"/>
      </dsp:txXfrm>
    </dsp:sp>
    <dsp:sp modelId="{9A6FAB59-C88B-48DB-854C-0A4DFA50CBC0}">
      <dsp:nvSpPr>
        <dsp:cNvPr id="0" name=""/>
        <dsp:cNvSpPr/>
      </dsp:nvSpPr>
      <dsp:spPr>
        <a:xfrm>
          <a:off x="0" y="1878697"/>
          <a:ext cx="9723618" cy="945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54661" tIns="312420" rIns="754661" bIns="128016" numCol="1" spcCol="1270" anchor="t" anchorCtr="0">
          <a:noAutofit/>
        </a:bodyPr>
        <a:lstStyle/>
        <a:p>
          <a:pPr marL="171450" lvl="1" indent="-171450" algn="l" defTabSz="800100" rtl="0">
            <a:lnSpc>
              <a:spcPct val="90000"/>
            </a:lnSpc>
            <a:spcBef>
              <a:spcPct val="0"/>
            </a:spcBef>
            <a:spcAft>
              <a:spcPct val="15000"/>
            </a:spcAft>
            <a:buChar char="••"/>
          </a:pPr>
          <a:r>
            <a:rPr lang="en-IE" sz="1800" kern="1200" dirty="0" smtClean="0">
              <a:solidFill>
                <a:schemeClr val="accent5">
                  <a:lumMod val="75000"/>
                </a:schemeClr>
              </a:solidFill>
            </a:rPr>
            <a:t>Supports Accountable Officer in ensuring procedures and processes have been followed </a:t>
          </a:r>
          <a:endParaRPr lang="en-GB" sz="1800" kern="1200" dirty="0">
            <a:solidFill>
              <a:schemeClr val="accent5">
                <a:lumMod val="75000"/>
              </a:schemeClr>
            </a:solidFill>
          </a:endParaRPr>
        </a:p>
      </dsp:txBody>
      <dsp:txXfrm>
        <a:off x="0" y="1878697"/>
        <a:ext cx="9723618" cy="945000"/>
      </dsp:txXfrm>
    </dsp:sp>
    <dsp:sp modelId="{F40B5F6A-CEE4-4222-8017-3906CA0FD9D9}">
      <dsp:nvSpPr>
        <dsp:cNvPr id="0" name=""/>
        <dsp:cNvSpPr/>
      </dsp:nvSpPr>
      <dsp:spPr>
        <a:xfrm>
          <a:off x="486180" y="1657297"/>
          <a:ext cx="6806532"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7271" tIns="0" rIns="257271" bIns="0" numCol="1" spcCol="1270" anchor="ctr" anchorCtr="0">
          <a:noAutofit/>
        </a:bodyPr>
        <a:lstStyle/>
        <a:p>
          <a:pPr lvl="0" algn="l" defTabSz="889000" rtl="0">
            <a:lnSpc>
              <a:spcPct val="90000"/>
            </a:lnSpc>
            <a:spcBef>
              <a:spcPct val="0"/>
            </a:spcBef>
            <a:spcAft>
              <a:spcPct val="35000"/>
            </a:spcAft>
          </a:pPr>
          <a:r>
            <a:rPr lang="en-IE" sz="2000" b="1" kern="1200" dirty="0" smtClean="0">
              <a:solidFill>
                <a:schemeClr val="accent3">
                  <a:lumMod val="60000"/>
                  <a:lumOff val="40000"/>
                </a:schemeClr>
              </a:solidFill>
              <a:effectLst>
                <a:outerShdw blurRad="38100" dist="38100" dir="2700000" algn="tl">
                  <a:srgbClr val="000000">
                    <a:alpha val="43137"/>
                  </a:srgbClr>
                </a:outerShdw>
              </a:effectLst>
            </a:rPr>
            <a:t>Process Auditor</a:t>
          </a:r>
          <a:endParaRPr lang="en-GB" sz="2000" b="1" kern="1200" dirty="0">
            <a:solidFill>
              <a:schemeClr val="accent3">
                <a:lumMod val="60000"/>
                <a:lumOff val="40000"/>
              </a:schemeClr>
            </a:solidFill>
            <a:effectLst>
              <a:outerShdw blurRad="38100" dist="38100" dir="2700000" algn="tl">
                <a:srgbClr val="000000">
                  <a:alpha val="43137"/>
                </a:srgbClr>
              </a:outerShdw>
            </a:effectLst>
          </a:endParaRPr>
        </a:p>
      </dsp:txBody>
      <dsp:txXfrm>
        <a:off x="507796" y="1678913"/>
        <a:ext cx="6763300" cy="399568"/>
      </dsp:txXfrm>
    </dsp:sp>
    <dsp:sp modelId="{4503A3BE-7D84-444D-B0CC-4A3DB0C9FA4A}">
      <dsp:nvSpPr>
        <dsp:cNvPr id="0" name=""/>
        <dsp:cNvSpPr/>
      </dsp:nvSpPr>
      <dsp:spPr>
        <a:xfrm>
          <a:off x="0" y="3126096"/>
          <a:ext cx="9723618" cy="1842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54661" tIns="312420" rIns="754661" bIns="128016" numCol="1" spcCol="1270" anchor="t" anchorCtr="0">
          <a:noAutofit/>
        </a:bodyPr>
        <a:lstStyle/>
        <a:p>
          <a:pPr marL="171450" lvl="1" indent="-171450" algn="l" defTabSz="800100" rtl="0">
            <a:lnSpc>
              <a:spcPct val="90000"/>
            </a:lnSpc>
            <a:spcBef>
              <a:spcPct val="0"/>
            </a:spcBef>
            <a:spcAft>
              <a:spcPct val="15000"/>
            </a:spcAft>
            <a:buChar char="••"/>
          </a:pPr>
          <a:r>
            <a:rPr lang="en-GB" sz="1800" kern="1200" dirty="0" smtClean="0">
              <a:solidFill>
                <a:schemeClr val="accent5">
                  <a:lumMod val="75000"/>
                </a:schemeClr>
              </a:solidFill>
            </a:rPr>
            <a:t>Project Management (</a:t>
          </a:r>
          <a:r>
            <a:rPr lang="en-GB" sz="1800" i="1" kern="1200" dirty="0" smtClean="0">
              <a:solidFill>
                <a:schemeClr val="accent5">
                  <a:lumMod val="75000"/>
                </a:schemeClr>
              </a:solidFill>
            </a:rPr>
            <a:t>NDFA</a:t>
          </a:r>
          <a:r>
            <a:rPr lang="en-GB" sz="1800" kern="1200" dirty="0" smtClean="0">
              <a:solidFill>
                <a:schemeClr val="accent5">
                  <a:lumMod val="75000"/>
                </a:schemeClr>
              </a:solidFill>
            </a:rPr>
            <a:t>)</a:t>
          </a:r>
          <a:endParaRPr lang="en-GB" sz="1800" kern="1200" dirty="0">
            <a:solidFill>
              <a:schemeClr val="accent5">
                <a:lumMod val="75000"/>
              </a:schemeClr>
            </a:solidFill>
          </a:endParaRPr>
        </a:p>
        <a:p>
          <a:pPr marL="171450" lvl="1" indent="-171450" algn="l" defTabSz="800100" rtl="0">
            <a:lnSpc>
              <a:spcPct val="90000"/>
            </a:lnSpc>
            <a:spcBef>
              <a:spcPct val="0"/>
            </a:spcBef>
            <a:spcAft>
              <a:spcPct val="15000"/>
            </a:spcAft>
            <a:buChar char="••"/>
          </a:pPr>
          <a:r>
            <a:rPr lang="en-GB" sz="1800" kern="1200" dirty="0" smtClean="0">
              <a:solidFill>
                <a:schemeClr val="accent5">
                  <a:lumMod val="75000"/>
                </a:schemeClr>
              </a:solidFill>
            </a:rPr>
            <a:t>Financial Advisor (</a:t>
          </a:r>
          <a:r>
            <a:rPr lang="en-GB" sz="1800" i="1" kern="1200" dirty="0" smtClean="0">
              <a:solidFill>
                <a:schemeClr val="accent5">
                  <a:lumMod val="75000"/>
                </a:schemeClr>
              </a:solidFill>
            </a:rPr>
            <a:t>NDFA</a:t>
          </a:r>
          <a:r>
            <a:rPr lang="en-GB" sz="1800" kern="1200" dirty="0" smtClean="0">
              <a:solidFill>
                <a:schemeClr val="accent5">
                  <a:lumMod val="75000"/>
                </a:schemeClr>
              </a:solidFill>
            </a:rPr>
            <a:t>)</a:t>
          </a:r>
          <a:endParaRPr lang="en-GB" sz="1800" kern="1200" dirty="0">
            <a:solidFill>
              <a:schemeClr val="accent5">
                <a:lumMod val="75000"/>
              </a:schemeClr>
            </a:solidFill>
          </a:endParaRPr>
        </a:p>
        <a:p>
          <a:pPr marL="171450" lvl="1" indent="-171450" algn="l" defTabSz="800100" rtl="0">
            <a:lnSpc>
              <a:spcPct val="90000"/>
            </a:lnSpc>
            <a:spcBef>
              <a:spcPct val="0"/>
            </a:spcBef>
            <a:spcAft>
              <a:spcPct val="15000"/>
            </a:spcAft>
            <a:buChar char="••"/>
          </a:pPr>
          <a:r>
            <a:rPr lang="en-IE" sz="1800" kern="1200" dirty="0" smtClean="0">
              <a:solidFill>
                <a:schemeClr val="accent5">
                  <a:lumMod val="75000"/>
                </a:schemeClr>
              </a:solidFill>
            </a:rPr>
            <a:t>Legal Advisor</a:t>
          </a:r>
          <a:r>
            <a:rPr lang="en-GB" sz="1800" kern="1200" dirty="0" smtClean="0">
              <a:solidFill>
                <a:schemeClr val="accent5">
                  <a:lumMod val="75000"/>
                </a:schemeClr>
              </a:solidFill>
            </a:rPr>
            <a:t> </a:t>
          </a:r>
          <a:r>
            <a:rPr lang="en-GB" sz="1800" i="1" kern="1200" dirty="0" smtClean="0">
              <a:solidFill>
                <a:schemeClr val="accent5">
                  <a:lumMod val="75000"/>
                </a:schemeClr>
              </a:solidFill>
            </a:rPr>
            <a:t>(</a:t>
          </a:r>
          <a:r>
            <a:rPr lang="en-IE" sz="1800" i="1" kern="1200" dirty="0" smtClean="0">
              <a:solidFill>
                <a:schemeClr val="accent5">
                  <a:lumMod val="75000"/>
                </a:schemeClr>
              </a:solidFill>
            </a:rPr>
            <a:t>Appointed by NDFA)</a:t>
          </a:r>
          <a:r>
            <a:rPr lang="en-GB" sz="1800" kern="1200" dirty="0" smtClean="0">
              <a:solidFill>
                <a:schemeClr val="accent5">
                  <a:lumMod val="75000"/>
                </a:schemeClr>
              </a:solidFill>
            </a:rPr>
            <a:t>			</a:t>
          </a:r>
          <a:endParaRPr lang="en-GB" sz="1800" kern="1200" dirty="0">
            <a:solidFill>
              <a:schemeClr val="accent5">
                <a:lumMod val="75000"/>
              </a:schemeClr>
            </a:solidFill>
          </a:endParaRPr>
        </a:p>
        <a:p>
          <a:pPr marL="171450" lvl="1" indent="-171450" algn="l" defTabSz="800100" rtl="0">
            <a:lnSpc>
              <a:spcPct val="90000"/>
            </a:lnSpc>
            <a:spcBef>
              <a:spcPct val="0"/>
            </a:spcBef>
            <a:spcAft>
              <a:spcPct val="15000"/>
            </a:spcAft>
            <a:buChar char="••"/>
          </a:pPr>
          <a:r>
            <a:rPr lang="en-GB" sz="1800" kern="1200" dirty="0" smtClean="0">
              <a:solidFill>
                <a:schemeClr val="accent5">
                  <a:lumMod val="75000"/>
                </a:schemeClr>
              </a:solidFill>
            </a:rPr>
            <a:t>Architect / </a:t>
          </a:r>
          <a:r>
            <a:rPr lang="en-IE" sz="1800" kern="1200" dirty="0" smtClean="0">
              <a:solidFill>
                <a:schemeClr val="accent5">
                  <a:lumMod val="75000"/>
                </a:schemeClr>
              </a:solidFill>
            </a:rPr>
            <a:t>Civil / Structural Engineer / M&amp;E Engineer / Quantity Surveyor  </a:t>
          </a:r>
          <a:r>
            <a:rPr lang="en-IE" sz="1800" i="1" kern="1200" dirty="0" smtClean="0">
              <a:solidFill>
                <a:schemeClr val="accent5">
                  <a:lumMod val="75000"/>
                </a:schemeClr>
              </a:solidFill>
            </a:rPr>
            <a:t>(Appointed by NDFA)</a:t>
          </a:r>
          <a:endParaRPr lang="en-GB" sz="1800" i="1" kern="1200" dirty="0">
            <a:solidFill>
              <a:schemeClr val="accent5">
                <a:lumMod val="75000"/>
              </a:schemeClr>
            </a:solidFill>
          </a:endParaRPr>
        </a:p>
      </dsp:txBody>
      <dsp:txXfrm>
        <a:off x="0" y="3126096"/>
        <a:ext cx="9723618" cy="1842750"/>
      </dsp:txXfrm>
    </dsp:sp>
    <dsp:sp modelId="{AF0E67C4-4B20-4D50-8826-4CD00AB02572}">
      <dsp:nvSpPr>
        <dsp:cNvPr id="0" name=""/>
        <dsp:cNvSpPr/>
      </dsp:nvSpPr>
      <dsp:spPr>
        <a:xfrm>
          <a:off x="486180" y="2904697"/>
          <a:ext cx="6806532"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7271" tIns="0" rIns="257271" bIns="0" numCol="1" spcCol="1270" anchor="ctr" anchorCtr="0">
          <a:noAutofit/>
        </a:bodyPr>
        <a:lstStyle/>
        <a:p>
          <a:pPr lvl="0" algn="l" defTabSz="889000" rtl="0">
            <a:lnSpc>
              <a:spcPct val="90000"/>
            </a:lnSpc>
            <a:spcBef>
              <a:spcPct val="0"/>
            </a:spcBef>
            <a:spcAft>
              <a:spcPct val="35000"/>
            </a:spcAft>
          </a:pPr>
          <a:r>
            <a:rPr lang="en-IE" sz="2000" b="1" kern="1200" dirty="0" smtClean="0">
              <a:solidFill>
                <a:schemeClr val="accent3">
                  <a:lumMod val="60000"/>
                  <a:lumOff val="40000"/>
                </a:schemeClr>
              </a:solidFill>
              <a:effectLst>
                <a:outerShdw blurRad="38100" dist="38100" dir="2700000" algn="tl">
                  <a:srgbClr val="000000">
                    <a:alpha val="43137"/>
                  </a:srgbClr>
                </a:outerShdw>
              </a:effectLst>
            </a:rPr>
            <a:t>Project Advisors</a:t>
          </a:r>
          <a:endParaRPr lang="en-GB" sz="2000" kern="1200" dirty="0">
            <a:solidFill>
              <a:schemeClr val="accent3">
                <a:lumMod val="60000"/>
                <a:lumOff val="40000"/>
              </a:schemeClr>
            </a:solidFill>
            <a:effectLst>
              <a:outerShdw blurRad="38100" dist="38100" dir="2700000" algn="tl">
                <a:srgbClr val="000000">
                  <a:alpha val="43137"/>
                </a:srgbClr>
              </a:outerShdw>
            </a:effectLst>
          </a:endParaRPr>
        </a:p>
      </dsp:txBody>
      <dsp:txXfrm>
        <a:off x="507796" y="2926313"/>
        <a:ext cx="6763300"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B7EB8-8FBB-411F-8BB1-25A8D8E3A5D0}">
      <dsp:nvSpPr>
        <dsp:cNvPr id="0" name=""/>
        <dsp:cNvSpPr/>
      </dsp:nvSpPr>
      <dsp:spPr>
        <a:xfrm>
          <a:off x="948266" y="0"/>
          <a:ext cx="5418667" cy="5418667"/>
        </a:xfrm>
        <a:prstGeom prst="triangl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D0CEE9-26FB-4AAC-87CA-E26AF29AC62B}">
      <dsp:nvSpPr>
        <dsp:cNvPr id="0" name=""/>
        <dsp:cNvSpPr/>
      </dsp:nvSpPr>
      <dsp:spPr>
        <a:xfrm>
          <a:off x="3672392" y="511153"/>
          <a:ext cx="3522133" cy="1065741"/>
        </a:xfrm>
        <a:prstGeom prst="round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accent5">
                  <a:lumMod val="75000"/>
                </a:schemeClr>
              </a:solidFill>
            </a:rPr>
            <a:t>NDFA</a:t>
          </a:r>
        </a:p>
        <a:p>
          <a:pPr lvl="0" algn="ctr" defTabSz="1066800">
            <a:lnSpc>
              <a:spcPct val="90000"/>
            </a:lnSpc>
            <a:spcBef>
              <a:spcPct val="0"/>
            </a:spcBef>
            <a:spcAft>
              <a:spcPct val="35000"/>
            </a:spcAft>
          </a:pPr>
          <a:r>
            <a:rPr lang="en-GB" sz="2400" kern="1200" dirty="0" smtClean="0">
              <a:solidFill>
                <a:schemeClr val="accent5">
                  <a:lumMod val="75000"/>
                </a:schemeClr>
              </a:solidFill>
              <a:hlinkClick xmlns:r="http://schemas.openxmlformats.org/officeDocument/2006/relationships" r:id="rId1"/>
            </a:rPr>
            <a:t>www.ndfa.ie</a:t>
          </a:r>
          <a:endParaRPr lang="en-GB" sz="2400" kern="1200" dirty="0">
            <a:solidFill>
              <a:schemeClr val="accent5">
                <a:lumMod val="75000"/>
              </a:schemeClr>
            </a:solidFill>
          </a:endParaRPr>
        </a:p>
      </dsp:txBody>
      <dsp:txXfrm>
        <a:off x="3724417" y="563178"/>
        <a:ext cx="3418083" cy="961691"/>
      </dsp:txXfrm>
    </dsp:sp>
    <dsp:sp modelId="{74742E03-AD09-4006-B60D-F7517B429E0A}">
      <dsp:nvSpPr>
        <dsp:cNvPr id="0" name=""/>
        <dsp:cNvSpPr/>
      </dsp:nvSpPr>
      <dsp:spPr>
        <a:xfrm>
          <a:off x="3672392" y="1694334"/>
          <a:ext cx="3492406" cy="1302624"/>
        </a:xfrm>
        <a:prstGeom prst="roundRect">
          <a:avLst/>
        </a:prstGeom>
        <a:solidFill>
          <a:schemeClr val="lt1">
            <a:alpha val="90000"/>
            <a:hueOff val="0"/>
            <a:satOff val="0"/>
            <a:lumOff val="0"/>
            <a:alphaOff val="0"/>
          </a:schemeClr>
        </a:solidFill>
        <a:ln w="9525" cap="flat" cmpd="sng" algn="ctr">
          <a:solidFill>
            <a:schemeClr val="accent1">
              <a:shade val="80000"/>
              <a:hueOff val="-57826"/>
              <a:satOff val="-16976"/>
              <a:lumOff val="1636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accent5">
                  <a:lumMod val="75000"/>
                </a:schemeClr>
              </a:solidFill>
            </a:rPr>
            <a:t>Department of Public Expenditure &amp; Reform</a:t>
          </a:r>
        </a:p>
        <a:p>
          <a:pPr lvl="0" algn="ctr" defTabSz="1066800">
            <a:lnSpc>
              <a:spcPct val="90000"/>
            </a:lnSpc>
            <a:spcBef>
              <a:spcPct val="0"/>
            </a:spcBef>
            <a:spcAft>
              <a:spcPct val="35000"/>
            </a:spcAft>
          </a:pPr>
          <a:r>
            <a:rPr lang="en-GB" sz="2400" kern="1200" dirty="0" smtClean="0">
              <a:hlinkClick xmlns:r="http://schemas.openxmlformats.org/officeDocument/2006/relationships" r:id="rId2"/>
            </a:rPr>
            <a:t>www.ppp.gov.ie</a:t>
          </a:r>
          <a:endParaRPr lang="en-GB" sz="2400" kern="1200" dirty="0"/>
        </a:p>
      </dsp:txBody>
      <dsp:txXfrm>
        <a:off x="3735981" y="1757923"/>
        <a:ext cx="3365228" cy="1175446"/>
      </dsp:txXfrm>
    </dsp:sp>
    <dsp:sp modelId="{393D4AEA-A414-4BE3-9F1F-9D0E28EE9A2C}">
      <dsp:nvSpPr>
        <dsp:cNvPr id="0" name=""/>
        <dsp:cNvSpPr/>
      </dsp:nvSpPr>
      <dsp:spPr>
        <a:xfrm>
          <a:off x="3672392" y="3134495"/>
          <a:ext cx="3522133" cy="1564242"/>
        </a:xfrm>
        <a:prstGeom prst="roundRect">
          <a:avLst/>
        </a:prstGeom>
        <a:solidFill>
          <a:schemeClr val="lt1">
            <a:alpha val="90000"/>
            <a:hueOff val="0"/>
            <a:satOff val="0"/>
            <a:lumOff val="0"/>
            <a:alphaOff val="0"/>
          </a:schemeClr>
        </a:solidFill>
        <a:ln w="9525" cap="flat" cmpd="sng" algn="ctr">
          <a:solidFill>
            <a:schemeClr val="accent1">
              <a:shade val="80000"/>
              <a:hueOff val="-115652"/>
              <a:satOff val="-33951"/>
              <a:lumOff val="3273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accent5">
                  <a:lumMod val="75000"/>
                </a:schemeClr>
              </a:solidFill>
            </a:rPr>
            <a:t>Public Spending Code</a:t>
          </a:r>
        </a:p>
        <a:p>
          <a:pPr lvl="0" algn="ctr" defTabSz="1066800">
            <a:lnSpc>
              <a:spcPct val="90000"/>
            </a:lnSpc>
            <a:spcBef>
              <a:spcPct val="0"/>
            </a:spcBef>
            <a:spcAft>
              <a:spcPct val="35000"/>
            </a:spcAft>
          </a:pPr>
          <a:r>
            <a:rPr lang="en-US" altLang="en-US" sz="2400" kern="1200" dirty="0" smtClean="0">
              <a:hlinkClick xmlns:r="http://schemas.openxmlformats.org/officeDocument/2006/relationships" r:id="rId3"/>
            </a:rPr>
            <a:t>https://publicspendingcode.per.gov.ie/</a:t>
          </a:r>
          <a:endParaRPr lang="en-GB" sz="2400" kern="1200" dirty="0"/>
        </a:p>
      </dsp:txBody>
      <dsp:txXfrm>
        <a:off x="3748752" y="3210855"/>
        <a:ext cx="3369413" cy="141152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7"/>
            <a:ext cx="4302625" cy="340210"/>
          </a:xfrm>
          <a:prstGeom prst="rect">
            <a:avLst/>
          </a:prstGeom>
        </p:spPr>
        <p:txBody>
          <a:bodyPr vert="horz" lIns="91440" tIns="45720" rIns="91440" bIns="45720" rtlCol="0"/>
          <a:lstStyle>
            <a:lvl1pPr algn="l">
              <a:defRPr sz="1200"/>
            </a:lvl1pPr>
          </a:lstStyle>
          <a:p>
            <a:endParaRPr lang="en-IE" dirty="0">
              <a:latin typeface="Calibri Light" panose="020F0302020204030204" pitchFamily="34" charset="0"/>
            </a:endParaRPr>
          </a:p>
        </p:txBody>
      </p:sp>
      <p:sp>
        <p:nvSpPr>
          <p:cNvPr id="3" name="Date Placeholder 2"/>
          <p:cNvSpPr>
            <a:spLocks noGrp="1"/>
          </p:cNvSpPr>
          <p:nvPr>
            <p:ph type="dt" sz="quarter" idx="1"/>
          </p:nvPr>
        </p:nvSpPr>
        <p:spPr>
          <a:xfrm>
            <a:off x="5621696" y="7"/>
            <a:ext cx="4302625" cy="340210"/>
          </a:xfrm>
          <a:prstGeom prst="rect">
            <a:avLst/>
          </a:prstGeom>
        </p:spPr>
        <p:txBody>
          <a:bodyPr vert="horz" lIns="91440" tIns="45720" rIns="91440" bIns="45720" rtlCol="0"/>
          <a:lstStyle>
            <a:lvl1pPr algn="r">
              <a:defRPr sz="1200"/>
            </a:lvl1pPr>
          </a:lstStyle>
          <a:p>
            <a:fld id="{690F8E0A-EF15-470F-B0C7-4B66461CD1F2}" type="datetimeFigureOut">
              <a:rPr lang="en-IE" smtClean="0">
                <a:latin typeface="Calibri Light" panose="020F0302020204030204" pitchFamily="34" charset="0"/>
              </a:rPr>
              <a:pPr/>
              <a:t>09/10/2020</a:t>
            </a:fld>
            <a:endParaRPr lang="en-IE" dirty="0">
              <a:latin typeface="Calibri Light" panose="020F0302020204030204" pitchFamily="34" charset="0"/>
            </a:endParaRPr>
          </a:p>
        </p:txBody>
      </p:sp>
      <p:sp>
        <p:nvSpPr>
          <p:cNvPr id="4" name="Footer Placeholder 3"/>
          <p:cNvSpPr>
            <a:spLocks noGrp="1"/>
          </p:cNvSpPr>
          <p:nvPr>
            <p:ph type="ftr" sz="quarter" idx="2"/>
          </p:nvPr>
        </p:nvSpPr>
        <p:spPr>
          <a:xfrm>
            <a:off x="12" y="6456385"/>
            <a:ext cx="4302625" cy="340210"/>
          </a:xfrm>
          <a:prstGeom prst="rect">
            <a:avLst/>
          </a:prstGeom>
        </p:spPr>
        <p:txBody>
          <a:bodyPr vert="horz" lIns="91440" tIns="45720" rIns="91440" bIns="45720" rtlCol="0" anchor="b"/>
          <a:lstStyle>
            <a:lvl1pPr algn="l">
              <a:defRPr sz="1200"/>
            </a:lvl1pPr>
          </a:lstStyle>
          <a:p>
            <a:endParaRPr lang="en-IE" dirty="0">
              <a:latin typeface="Calibri Light" panose="020F0302020204030204" pitchFamily="34" charset="0"/>
            </a:endParaRPr>
          </a:p>
        </p:txBody>
      </p:sp>
      <p:sp>
        <p:nvSpPr>
          <p:cNvPr id="5" name="Slide Number Placeholder 4"/>
          <p:cNvSpPr>
            <a:spLocks noGrp="1"/>
          </p:cNvSpPr>
          <p:nvPr>
            <p:ph type="sldNum" sz="quarter" idx="3"/>
          </p:nvPr>
        </p:nvSpPr>
        <p:spPr>
          <a:xfrm>
            <a:off x="5621696" y="6456385"/>
            <a:ext cx="4302625" cy="340210"/>
          </a:xfrm>
          <a:prstGeom prst="rect">
            <a:avLst/>
          </a:prstGeom>
        </p:spPr>
        <p:txBody>
          <a:bodyPr vert="horz" lIns="91440" tIns="45720" rIns="91440" bIns="45720" rtlCol="0" anchor="b"/>
          <a:lstStyle>
            <a:lvl1pPr algn="r">
              <a:defRPr sz="1200"/>
            </a:lvl1pPr>
          </a:lstStyle>
          <a:p>
            <a:fld id="{DCFF288E-812E-47A4-A745-844E248E7900}" type="slidenum">
              <a:rPr lang="en-IE" smtClean="0">
                <a:latin typeface="Calibri Light" panose="020F0302020204030204" pitchFamily="34" charset="0"/>
              </a:rPr>
              <a:pPr/>
              <a:t>‹#›</a:t>
            </a:fld>
            <a:endParaRPr lang="en-IE" dirty="0">
              <a:latin typeface="Calibri Light" panose="020F0302020204030204" pitchFamily="34" charset="0"/>
            </a:endParaRPr>
          </a:p>
        </p:txBody>
      </p:sp>
    </p:spTree>
    <p:extLst>
      <p:ext uri="{BB962C8B-B14F-4D97-AF65-F5344CB8AC3E}">
        <p14:creationId xmlns:p14="http://schemas.microsoft.com/office/powerpoint/2010/main" val="167785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4301543" cy="339884"/>
          </a:xfrm>
          <a:prstGeom prst="rect">
            <a:avLst/>
          </a:prstGeom>
        </p:spPr>
        <p:txBody>
          <a:bodyPr vert="horz" lIns="91442" tIns="45721" rIns="91442" bIns="45721" rtlCol="0"/>
          <a:lstStyle>
            <a:lvl1pPr algn="l">
              <a:defRPr sz="1200">
                <a:latin typeface="Calibri Light" panose="020F0302020204030204" pitchFamily="34" charset="0"/>
              </a:defRPr>
            </a:lvl1pPr>
          </a:lstStyle>
          <a:p>
            <a:endParaRPr lang="en-IE" dirty="0"/>
          </a:p>
        </p:txBody>
      </p:sp>
      <p:sp>
        <p:nvSpPr>
          <p:cNvPr id="3" name="Date Placeholder 2"/>
          <p:cNvSpPr>
            <a:spLocks noGrp="1"/>
          </p:cNvSpPr>
          <p:nvPr>
            <p:ph type="dt" idx="1"/>
          </p:nvPr>
        </p:nvSpPr>
        <p:spPr>
          <a:xfrm>
            <a:off x="5622813" y="1"/>
            <a:ext cx="4301543" cy="339884"/>
          </a:xfrm>
          <a:prstGeom prst="rect">
            <a:avLst/>
          </a:prstGeom>
        </p:spPr>
        <p:txBody>
          <a:bodyPr vert="horz" lIns="91442" tIns="45721" rIns="91442" bIns="45721" rtlCol="0"/>
          <a:lstStyle>
            <a:lvl1pPr algn="r">
              <a:defRPr sz="1200">
                <a:latin typeface="Calibri Light" panose="020F0302020204030204" pitchFamily="34" charset="0"/>
              </a:defRPr>
            </a:lvl1pPr>
          </a:lstStyle>
          <a:p>
            <a:fld id="{9300E966-AABA-494A-ABEA-5A602A7D0376}" type="datetimeFigureOut">
              <a:rPr lang="en-IE" smtClean="0"/>
              <a:pPr/>
              <a:t>09/10/2020</a:t>
            </a:fld>
            <a:endParaRPr lang="en-IE"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2" tIns="45721" rIns="91442" bIns="45721" rtlCol="0" anchor="ctr"/>
          <a:lstStyle/>
          <a:p>
            <a:endParaRPr lang="en-IE" dirty="0"/>
          </a:p>
        </p:txBody>
      </p:sp>
      <p:sp>
        <p:nvSpPr>
          <p:cNvPr id="5" name="Notes Placeholder 4"/>
          <p:cNvSpPr>
            <a:spLocks noGrp="1"/>
          </p:cNvSpPr>
          <p:nvPr>
            <p:ph type="body" sz="quarter" idx="3"/>
          </p:nvPr>
        </p:nvSpPr>
        <p:spPr>
          <a:xfrm>
            <a:off x="992665" y="3228905"/>
            <a:ext cx="7941310" cy="3058954"/>
          </a:xfrm>
          <a:prstGeom prst="rect">
            <a:avLst/>
          </a:prstGeom>
        </p:spPr>
        <p:txBody>
          <a:bodyPr vert="horz" lIns="91442" tIns="45721" rIns="91442" bIns="4572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7" y="6456612"/>
            <a:ext cx="4301543" cy="339884"/>
          </a:xfrm>
          <a:prstGeom prst="rect">
            <a:avLst/>
          </a:prstGeom>
        </p:spPr>
        <p:txBody>
          <a:bodyPr vert="horz" lIns="91442" tIns="45721" rIns="91442" bIns="45721" rtlCol="0" anchor="b"/>
          <a:lstStyle>
            <a:lvl1pPr algn="l">
              <a:defRPr sz="1200">
                <a:latin typeface="Calibri Light" panose="020F0302020204030204" pitchFamily="34" charset="0"/>
              </a:defRPr>
            </a:lvl1pPr>
          </a:lstStyle>
          <a:p>
            <a:endParaRPr lang="en-IE" dirty="0"/>
          </a:p>
        </p:txBody>
      </p:sp>
      <p:sp>
        <p:nvSpPr>
          <p:cNvPr id="7" name="Slide Number Placeholder 6"/>
          <p:cNvSpPr>
            <a:spLocks noGrp="1"/>
          </p:cNvSpPr>
          <p:nvPr>
            <p:ph type="sldNum" sz="quarter" idx="5"/>
          </p:nvPr>
        </p:nvSpPr>
        <p:spPr>
          <a:xfrm>
            <a:off x="5622813" y="6456612"/>
            <a:ext cx="4301543" cy="339884"/>
          </a:xfrm>
          <a:prstGeom prst="rect">
            <a:avLst/>
          </a:prstGeom>
        </p:spPr>
        <p:txBody>
          <a:bodyPr vert="horz" lIns="91442" tIns="45721" rIns="91442" bIns="45721" rtlCol="0" anchor="b"/>
          <a:lstStyle>
            <a:lvl1pPr algn="r">
              <a:defRPr sz="1200">
                <a:latin typeface="Calibri Light" panose="020F0302020204030204" pitchFamily="34" charset="0"/>
              </a:defRPr>
            </a:lvl1pPr>
          </a:lstStyle>
          <a:p>
            <a:fld id="{594D9934-51D8-419A-B95D-524C0781A14D}" type="slidenum">
              <a:rPr lang="en-IE" smtClean="0"/>
              <a:pPr/>
              <a:t>‹#›</a:t>
            </a:fld>
            <a:endParaRPr lang="en-IE" dirty="0"/>
          </a:p>
        </p:txBody>
      </p:sp>
    </p:spTree>
    <p:extLst>
      <p:ext uri="{BB962C8B-B14F-4D97-AF65-F5344CB8AC3E}">
        <p14:creationId xmlns:p14="http://schemas.microsoft.com/office/powerpoint/2010/main" val="190080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1</a:t>
            </a:fld>
            <a:endParaRPr lang="en-IE" dirty="0"/>
          </a:p>
        </p:txBody>
      </p:sp>
    </p:spTree>
    <p:extLst>
      <p:ext uri="{BB962C8B-B14F-4D97-AF65-F5344CB8AC3E}">
        <p14:creationId xmlns:p14="http://schemas.microsoft.com/office/powerpoint/2010/main" val="43225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4D9934-51D8-419A-B95D-524C0781A14D}" type="slidenum">
              <a:rPr lang="en-IE" smtClean="0"/>
              <a:pPr/>
              <a:t>11</a:t>
            </a:fld>
            <a:endParaRPr lang="en-IE" dirty="0"/>
          </a:p>
        </p:txBody>
      </p:sp>
    </p:spTree>
    <p:extLst>
      <p:ext uri="{BB962C8B-B14F-4D97-AF65-F5344CB8AC3E}">
        <p14:creationId xmlns:p14="http://schemas.microsoft.com/office/powerpoint/2010/main" val="100096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12</a:t>
            </a:fld>
            <a:endParaRPr lang="en-IE" dirty="0"/>
          </a:p>
        </p:txBody>
      </p:sp>
    </p:spTree>
    <p:extLst>
      <p:ext uri="{BB962C8B-B14F-4D97-AF65-F5344CB8AC3E}">
        <p14:creationId xmlns:p14="http://schemas.microsoft.com/office/powerpoint/2010/main" val="1315354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13</a:t>
            </a:fld>
            <a:endParaRPr lang="en-IE" dirty="0"/>
          </a:p>
        </p:txBody>
      </p:sp>
    </p:spTree>
    <p:extLst>
      <p:ext uri="{BB962C8B-B14F-4D97-AF65-F5344CB8AC3E}">
        <p14:creationId xmlns:p14="http://schemas.microsoft.com/office/powerpoint/2010/main" val="412894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
            </a:r>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14</a:t>
            </a:fld>
            <a:endParaRPr lang="en-IE" dirty="0"/>
          </a:p>
        </p:txBody>
      </p:sp>
    </p:spTree>
    <p:extLst>
      <p:ext uri="{BB962C8B-B14F-4D97-AF65-F5344CB8AC3E}">
        <p14:creationId xmlns:p14="http://schemas.microsoft.com/office/powerpoint/2010/main" val="381816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15</a:t>
            </a:fld>
            <a:endParaRPr lang="en-IE" dirty="0"/>
          </a:p>
        </p:txBody>
      </p:sp>
    </p:spTree>
    <p:extLst>
      <p:ext uri="{BB962C8B-B14F-4D97-AF65-F5344CB8AC3E}">
        <p14:creationId xmlns:p14="http://schemas.microsoft.com/office/powerpoint/2010/main" val="3502906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16</a:t>
            </a:fld>
            <a:endParaRPr lang="en-IE" dirty="0"/>
          </a:p>
        </p:txBody>
      </p:sp>
    </p:spTree>
    <p:extLst>
      <p:ext uri="{BB962C8B-B14F-4D97-AF65-F5344CB8AC3E}">
        <p14:creationId xmlns:p14="http://schemas.microsoft.com/office/powerpoint/2010/main" val="3817901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17</a:t>
            </a:fld>
            <a:endParaRPr lang="en-IE" dirty="0"/>
          </a:p>
        </p:txBody>
      </p:sp>
    </p:spTree>
    <p:extLst>
      <p:ext uri="{BB962C8B-B14F-4D97-AF65-F5344CB8AC3E}">
        <p14:creationId xmlns:p14="http://schemas.microsoft.com/office/powerpoint/2010/main" val="281059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2</a:t>
            </a:fld>
            <a:endParaRPr lang="en-IE" dirty="0"/>
          </a:p>
        </p:txBody>
      </p:sp>
    </p:spTree>
    <p:extLst>
      <p:ext uri="{BB962C8B-B14F-4D97-AF65-F5344CB8AC3E}">
        <p14:creationId xmlns:p14="http://schemas.microsoft.com/office/powerpoint/2010/main" val="200203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3</a:t>
            </a:fld>
            <a:endParaRPr lang="en-IE" dirty="0"/>
          </a:p>
        </p:txBody>
      </p:sp>
    </p:spTree>
    <p:extLst>
      <p:ext uri="{BB962C8B-B14F-4D97-AF65-F5344CB8AC3E}">
        <p14:creationId xmlns:p14="http://schemas.microsoft.com/office/powerpoint/2010/main" val="316178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5</a:t>
            </a:fld>
            <a:endParaRPr lang="en-IE" dirty="0"/>
          </a:p>
        </p:txBody>
      </p:sp>
    </p:spTree>
    <p:extLst>
      <p:ext uri="{BB962C8B-B14F-4D97-AF65-F5344CB8AC3E}">
        <p14:creationId xmlns:p14="http://schemas.microsoft.com/office/powerpoint/2010/main" val="165370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4D9934-51D8-419A-B95D-524C0781A14D}" type="slidenum">
              <a:rPr lang="en-IE" smtClean="0"/>
              <a:pPr/>
              <a:t>6</a:t>
            </a:fld>
            <a:endParaRPr lang="en-IE" dirty="0"/>
          </a:p>
        </p:txBody>
      </p:sp>
    </p:spTree>
    <p:extLst>
      <p:ext uri="{BB962C8B-B14F-4D97-AF65-F5344CB8AC3E}">
        <p14:creationId xmlns:p14="http://schemas.microsoft.com/office/powerpoint/2010/main" val="101811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4D9934-51D8-419A-B95D-524C0781A14D}" type="slidenum">
              <a:rPr lang="en-IE" smtClean="0"/>
              <a:pPr/>
              <a:t>7</a:t>
            </a:fld>
            <a:endParaRPr lang="en-IE" dirty="0"/>
          </a:p>
        </p:txBody>
      </p:sp>
    </p:spTree>
    <p:extLst>
      <p:ext uri="{BB962C8B-B14F-4D97-AF65-F5344CB8AC3E}">
        <p14:creationId xmlns:p14="http://schemas.microsoft.com/office/powerpoint/2010/main" val="363055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4D9934-51D8-419A-B95D-524C0781A14D}" type="slidenum">
              <a:rPr lang="en-IE" smtClean="0"/>
              <a:pPr/>
              <a:t>8</a:t>
            </a:fld>
            <a:endParaRPr lang="en-IE" dirty="0"/>
          </a:p>
        </p:txBody>
      </p:sp>
    </p:spTree>
    <p:extLst>
      <p:ext uri="{BB962C8B-B14F-4D97-AF65-F5344CB8AC3E}">
        <p14:creationId xmlns:p14="http://schemas.microsoft.com/office/powerpoint/2010/main" val="387189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94D9934-51D8-419A-B95D-524C0781A14D}" type="slidenum">
              <a:rPr lang="en-IE" smtClean="0"/>
              <a:pPr/>
              <a:t>9</a:t>
            </a:fld>
            <a:endParaRPr lang="en-IE" dirty="0"/>
          </a:p>
        </p:txBody>
      </p:sp>
    </p:spTree>
    <p:extLst>
      <p:ext uri="{BB962C8B-B14F-4D97-AF65-F5344CB8AC3E}">
        <p14:creationId xmlns:p14="http://schemas.microsoft.com/office/powerpoint/2010/main" val="280738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4D9934-51D8-419A-B95D-524C0781A14D}" type="slidenum">
              <a:rPr lang="en-IE" smtClean="0"/>
              <a:pPr/>
              <a:t>10</a:t>
            </a:fld>
            <a:endParaRPr lang="en-IE" dirty="0"/>
          </a:p>
        </p:txBody>
      </p:sp>
    </p:spTree>
    <p:extLst>
      <p:ext uri="{BB962C8B-B14F-4D97-AF65-F5344CB8AC3E}">
        <p14:creationId xmlns:p14="http://schemas.microsoft.com/office/powerpoint/2010/main" val="163061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Section Divider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BA5346-4B06-9242-B3D9-7C1AAF7CE0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ubtitle 2">
            <a:extLst>
              <a:ext uri="{FF2B5EF4-FFF2-40B4-BE49-F238E27FC236}">
                <a16:creationId xmlns:a16="http://schemas.microsoft.com/office/drawing/2014/main" xmlns="" id="{E3E0F2C0-32C0-B84D-B0A0-7E9518560818}"/>
              </a:ext>
            </a:extLst>
          </p:cNvPr>
          <p:cNvSpPr>
            <a:spLocks noGrp="1"/>
          </p:cNvSpPr>
          <p:nvPr>
            <p:ph type="subTitle" idx="11" hasCustomPrompt="1"/>
          </p:nvPr>
        </p:nvSpPr>
        <p:spPr>
          <a:xfrm>
            <a:off x="659396" y="1859075"/>
            <a:ext cx="5118929" cy="1166751"/>
          </a:xfrm>
          <a:prstGeom prst="rect">
            <a:avLst/>
          </a:prstGeom>
        </p:spPr>
        <p:txBody>
          <a:bodyPr>
            <a:normAutofit/>
          </a:bodyPr>
          <a:lstStyle>
            <a:lvl1pPr marL="0" indent="0" algn="l">
              <a:buNone/>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13" name="Title 1">
            <a:extLst>
              <a:ext uri="{FF2B5EF4-FFF2-40B4-BE49-F238E27FC236}">
                <a16:creationId xmlns:a16="http://schemas.microsoft.com/office/drawing/2014/main" xmlns="" id="{9EE8AABB-7B81-404A-88B7-D7233397B40F}"/>
              </a:ext>
            </a:extLst>
          </p:cNvPr>
          <p:cNvSpPr>
            <a:spLocks noGrp="1"/>
          </p:cNvSpPr>
          <p:nvPr>
            <p:ph type="ctrTitle" hasCustomPrompt="1"/>
          </p:nvPr>
        </p:nvSpPr>
        <p:spPr>
          <a:xfrm>
            <a:off x="646085" y="692697"/>
            <a:ext cx="5110391" cy="1152128"/>
          </a:xfrm>
          <a:prstGeom prst="rect">
            <a:avLst/>
          </a:prstGeom>
        </p:spPr>
        <p:txBody>
          <a:bodyPr tIns="216000" anchor="t">
            <a:noAutofit/>
          </a:bodyPr>
          <a:lstStyle>
            <a:lvl1pPr algn="l">
              <a:lnSpc>
                <a:spcPct val="80000"/>
              </a:lnSpc>
              <a:defRPr sz="3200" b="1" spc="-80" baseline="0">
                <a:solidFill>
                  <a:schemeClr val="bg1"/>
                </a:solidFill>
                <a:latin typeface="Calibri" panose="020F0502020204030204" pitchFamily="34" charset="0"/>
                <a:cs typeface="Calibri" panose="020F0502020204030204" pitchFamily="34" charset="0"/>
              </a:defRPr>
            </a:lvl1pPr>
          </a:lstStyle>
          <a:p>
            <a:r>
              <a:rPr lang="en-US" dirty="0"/>
              <a:t>National Development</a:t>
            </a:r>
            <a:br>
              <a:rPr lang="en-US" dirty="0"/>
            </a:br>
            <a:r>
              <a:rPr lang="en-US" dirty="0"/>
              <a:t>Finance Agency</a:t>
            </a:r>
          </a:p>
        </p:txBody>
      </p:sp>
    </p:spTree>
    <p:extLst>
      <p:ext uri="{BB962C8B-B14F-4D97-AF65-F5344CB8AC3E}">
        <p14:creationId xmlns:p14="http://schemas.microsoft.com/office/powerpoint/2010/main" val="4239191433"/>
      </p:ext>
    </p:extLst>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Divider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BA5346-4B06-9242-B3D9-7C1AAF7CE0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Subtitle 2">
            <a:extLst>
              <a:ext uri="{FF2B5EF4-FFF2-40B4-BE49-F238E27FC236}">
                <a16:creationId xmlns:a16="http://schemas.microsoft.com/office/drawing/2014/main" xmlns="" id="{E3E0F2C0-32C0-B84D-B0A0-7E9518560818}"/>
              </a:ext>
            </a:extLst>
          </p:cNvPr>
          <p:cNvSpPr>
            <a:spLocks noGrp="1"/>
          </p:cNvSpPr>
          <p:nvPr>
            <p:ph type="subTitle" idx="11" hasCustomPrompt="1"/>
          </p:nvPr>
        </p:nvSpPr>
        <p:spPr>
          <a:xfrm>
            <a:off x="659396" y="1859075"/>
            <a:ext cx="5118929" cy="1166751"/>
          </a:xfrm>
          <a:prstGeom prst="rect">
            <a:avLst/>
          </a:prstGeom>
        </p:spPr>
        <p:txBody>
          <a:bodyPr>
            <a:normAutofit/>
          </a:bodyPr>
          <a:lstStyle>
            <a:lvl1pPr marL="0" indent="0" algn="l">
              <a:buNone/>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13" name="Title 1">
            <a:extLst>
              <a:ext uri="{FF2B5EF4-FFF2-40B4-BE49-F238E27FC236}">
                <a16:creationId xmlns:a16="http://schemas.microsoft.com/office/drawing/2014/main" xmlns="" id="{9EE8AABB-7B81-404A-88B7-D7233397B40F}"/>
              </a:ext>
            </a:extLst>
          </p:cNvPr>
          <p:cNvSpPr>
            <a:spLocks noGrp="1"/>
          </p:cNvSpPr>
          <p:nvPr>
            <p:ph type="ctrTitle" hasCustomPrompt="1"/>
          </p:nvPr>
        </p:nvSpPr>
        <p:spPr>
          <a:xfrm>
            <a:off x="646085" y="692697"/>
            <a:ext cx="5110391" cy="1152128"/>
          </a:xfrm>
          <a:prstGeom prst="rect">
            <a:avLst/>
          </a:prstGeom>
        </p:spPr>
        <p:txBody>
          <a:bodyPr tIns="216000" anchor="t">
            <a:noAutofit/>
          </a:bodyPr>
          <a:lstStyle>
            <a:lvl1pPr algn="l">
              <a:lnSpc>
                <a:spcPct val="80000"/>
              </a:lnSpc>
              <a:defRPr sz="3200" b="1" spc="-80" baseline="0">
                <a:solidFill>
                  <a:schemeClr val="bg1"/>
                </a:solidFill>
                <a:latin typeface="Calibri" panose="020F0502020204030204" pitchFamily="34" charset="0"/>
                <a:cs typeface="Calibri" panose="020F0502020204030204" pitchFamily="34" charset="0"/>
              </a:defRPr>
            </a:lvl1pPr>
          </a:lstStyle>
          <a:p>
            <a:r>
              <a:rPr lang="en-US" dirty="0"/>
              <a:t>National Development</a:t>
            </a:r>
            <a:br>
              <a:rPr lang="en-US" dirty="0"/>
            </a:br>
            <a:r>
              <a:rPr lang="en-US" dirty="0"/>
              <a:t>Finance Agency</a:t>
            </a:r>
          </a:p>
        </p:txBody>
      </p:sp>
    </p:spTree>
    <p:extLst>
      <p:ext uri="{BB962C8B-B14F-4D97-AF65-F5344CB8AC3E}">
        <p14:creationId xmlns:p14="http://schemas.microsoft.com/office/powerpoint/2010/main" val="1453138451"/>
      </p:ext>
    </p:extLst>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0D2E3E5-34AE-1047-AF08-56BF4397CC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hasCustomPrompt="1"/>
          </p:nvPr>
        </p:nvSpPr>
        <p:spPr>
          <a:xfrm>
            <a:off x="581395" y="800709"/>
            <a:ext cx="4146453" cy="1836204"/>
          </a:xfrm>
          <a:prstGeom prst="rect">
            <a:avLst/>
          </a:prstGeom>
        </p:spPr>
        <p:txBody>
          <a:bodyPr tIns="216000" anchor="t">
            <a:normAutofit/>
          </a:bodyPr>
          <a:lstStyle>
            <a:lvl1pPr algn="l">
              <a:lnSpc>
                <a:spcPct val="80000"/>
              </a:lnSpc>
              <a:defRPr sz="2000" b="1" spc="-80" baseline="0">
                <a:solidFill>
                  <a:schemeClr val="bg1"/>
                </a:solidFill>
                <a:latin typeface="Arial"/>
                <a:cs typeface="Aria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130657128"/>
      </p:ext>
    </p:extLst>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B7A7DA-2F50-B546-B8FC-D2EDE2846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xmlns="" id="{CCDC3F11-A44A-D54E-BBEB-9495DCCDC434}"/>
              </a:ext>
            </a:extLst>
          </p:cNvPr>
          <p:cNvSpPr>
            <a:spLocks noGrp="1"/>
          </p:cNvSpPr>
          <p:nvPr>
            <p:ph type="sldNum" sz="quarter" idx="12"/>
          </p:nvPr>
        </p:nvSpPr>
        <p:spPr>
          <a:xfrm>
            <a:off x="11530848" y="6294172"/>
            <a:ext cx="519133" cy="366183"/>
          </a:xfrm>
          <a:prstGeom prst="rect">
            <a:avLst/>
          </a:prstGeom>
        </p:spPr>
        <p:txBody>
          <a:bodyPr/>
          <a:lstStyle>
            <a:lvl1pPr>
              <a:defRPr sz="800">
                <a:solidFill>
                  <a:schemeClr val="bg1">
                    <a:lumMod val="50000"/>
                  </a:schemeClr>
                </a:solidFill>
                <a:latin typeface="Calibri" panose="020F0502020204030204" pitchFamily="34" charset="0"/>
                <a:cs typeface="Calibri" panose="020F0502020204030204" pitchFamily="34" charset="0"/>
              </a:defRPr>
            </a:lvl1pPr>
          </a:lstStyle>
          <a:p>
            <a:fld id="{E0352EEB-0666-2345-81F4-D32F0354B529}" type="slidenum">
              <a:rPr lang="en-US" smtClean="0"/>
              <a:pPr/>
              <a:t>‹#›</a:t>
            </a:fld>
            <a:endParaRPr lang="en-US" dirty="0"/>
          </a:p>
        </p:txBody>
      </p:sp>
      <p:pic>
        <p:nvPicPr>
          <p:cNvPr id="5" name="Picture 4">
            <a:extLst>
              <a:ext uri="{FF2B5EF4-FFF2-40B4-BE49-F238E27FC236}">
                <a16:creationId xmlns:a16="http://schemas.microsoft.com/office/drawing/2014/main" xmlns="" id="{BD69BC24-A36F-6A45-A5E1-61B016FE00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5959" y="6136524"/>
            <a:ext cx="1466184" cy="308945"/>
          </a:xfrm>
          <a:prstGeom prst="rect">
            <a:avLst/>
          </a:prstGeom>
        </p:spPr>
      </p:pic>
    </p:spTree>
    <p:extLst>
      <p:ext uri="{BB962C8B-B14F-4D97-AF65-F5344CB8AC3E}">
        <p14:creationId xmlns:p14="http://schemas.microsoft.com/office/powerpoint/2010/main" val="3727950977"/>
      </p:ext>
    </p:extLst>
  </p:cSld>
  <p:clrMapOvr>
    <a:masterClrMapping/>
  </p:clrMapOvr>
  <p:transition spd="slow">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B7A7DA-2F50-B546-B8FC-D2EDE2846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22"/>
            <a:ext cx="12192000" cy="6858000"/>
          </a:xfrm>
          <a:prstGeom prst="rect">
            <a:avLst/>
          </a:prstGeom>
        </p:spPr>
      </p:pic>
      <p:sp>
        <p:nvSpPr>
          <p:cNvPr id="4" name="Slide Number Placeholder 5">
            <a:extLst>
              <a:ext uri="{FF2B5EF4-FFF2-40B4-BE49-F238E27FC236}">
                <a16:creationId xmlns:a16="http://schemas.microsoft.com/office/drawing/2014/main" xmlns="" id="{AC82DC79-FDAD-EC43-BB01-8DE3585FF37B}"/>
              </a:ext>
            </a:extLst>
          </p:cNvPr>
          <p:cNvSpPr>
            <a:spLocks noGrp="1"/>
          </p:cNvSpPr>
          <p:nvPr>
            <p:ph type="sldNum" sz="quarter" idx="12"/>
          </p:nvPr>
        </p:nvSpPr>
        <p:spPr>
          <a:xfrm>
            <a:off x="11530848" y="6294172"/>
            <a:ext cx="519133" cy="366183"/>
          </a:xfrm>
          <a:prstGeom prst="rect">
            <a:avLst/>
          </a:prstGeom>
        </p:spPr>
        <p:txBody>
          <a:bodyPr/>
          <a:lstStyle>
            <a:lvl1pPr>
              <a:defRPr sz="800">
                <a:solidFill>
                  <a:schemeClr val="bg1">
                    <a:lumMod val="50000"/>
                  </a:schemeClr>
                </a:solidFill>
                <a:latin typeface="Calibri" panose="020F0502020204030204" pitchFamily="34" charset="0"/>
                <a:cs typeface="Calibri" panose="020F0502020204030204" pitchFamily="34" charset="0"/>
              </a:defRPr>
            </a:lvl1pPr>
          </a:lstStyle>
          <a:p>
            <a:fld id="{E0352EEB-0666-2345-81F4-D32F0354B529}" type="slidenum">
              <a:rPr lang="en-US" smtClean="0"/>
              <a:pPr/>
              <a:t>‹#›</a:t>
            </a:fld>
            <a:endParaRPr lang="en-US" dirty="0"/>
          </a:p>
        </p:txBody>
      </p:sp>
    </p:spTree>
    <p:extLst>
      <p:ext uri="{BB962C8B-B14F-4D97-AF65-F5344CB8AC3E}">
        <p14:creationId xmlns:p14="http://schemas.microsoft.com/office/powerpoint/2010/main" val="3913933977"/>
      </p:ext>
    </p:extLst>
  </p:cSld>
  <p:clrMapOvr>
    <a:masterClrMapping/>
  </p:clrMapOvr>
  <p:transition spd="slow">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573380"/>
      </p:ext>
    </p:extLst>
  </p:cSld>
  <p:clrMapOvr>
    <a:masterClrMapping/>
  </p:clrMapOvr>
  <p:transition spd="slow">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692" r:id="rId2"/>
    <p:sldLayoutId id="2147483673" r:id="rId3"/>
    <p:sldLayoutId id="2147483702" r:id="rId4"/>
    <p:sldLayoutId id="2147483712" r:id="rId5"/>
    <p:sldLayoutId id="2147483704" r:id="rId6"/>
  </p:sldLayoutIdLst>
  <p:transition spd="slow">
    <p:strips dir="ru"/>
  </p:transition>
  <p:hf hdr="0" ftr="0" dt="0"/>
  <p:txStyles>
    <p:titleStyle>
      <a:lvl1pPr algn="l" defTabSz="914400" rtl="0" eaLnBrk="1" latinLnBrk="0" hangingPunct="1">
        <a:spcBef>
          <a:spcPct val="0"/>
        </a:spcBef>
        <a:buNone/>
        <a:defRPr sz="3200" b="0" kern="1200">
          <a:solidFill>
            <a:schemeClr val="bg1"/>
          </a:solidFill>
          <a:latin typeface="+mn-lt"/>
          <a:ea typeface="+mj-ea"/>
          <a:cs typeface="+mj-cs"/>
        </a:defRPr>
      </a:lvl1pPr>
    </p:titleStyle>
    <p:bodyStyle>
      <a:lvl1pPr marL="342900" indent="-342900" algn="l" defTabSz="914400" rtl="0" eaLnBrk="1" latinLnBrk="0" hangingPunct="1">
        <a:spcBef>
          <a:spcPts val="1200"/>
        </a:spcBef>
        <a:buClr>
          <a:srgbClr val="00A214"/>
        </a:buClr>
        <a:buFont typeface="Arial" pitchFamily="34" charset="0"/>
        <a:buChar char="•"/>
        <a:defRPr sz="2800" kern="1200">
          <a:solidFill>
            <a:schemeClr val="tx1"/>
          </a:solidFill>
          <a:latin typeface="+mn-lt"/>
          <a:ea typeface="+mn-ea"/>
          <a:cs typeface="+mn-cs"/>
        </a:defRPr>
      </a:lvl1pPr>
      <a:lvl2pPr marL="627063" indent="-271463" algn="l" defTabSz="914400" rtl="0" eaLnBrk="1" latinLnBrk="0" hangingPunct="1">
        <a:spcBef>
          <a:spcPts val="200"/>
        </a:spcBef>
        <a:buClr>
          <a:srgbClr val="00A214"/>
        </a:buClr>
        <a:buSzPct val="75000"/>
        <a:buFont typeface="Wingdings" pitchFamily="2" charset="2"/>
        <a:buChar char="§"/>
        <a:defRPr sz="2400" kern="1200">
          <a:solidFill>
            <a:schemeClr val="tx1"/>
          </a:solidFill>
          <a:latin typeface="+mn-lt"/>
          <a:ea typeface="+mn-ea"/>
          <a:cs typeface="+mn-cs"/>
        </a:defRPr>
      </a:lvl2pPr>
      <a:lvl3pPr marL="900113" indent="-273050" algn="l" defTabSz="914400" rtl="0" eaLnBrk="1" latinLnBrk="0" hangingPunct="1">
        <a:spcBef>
          <a:spcPct val="20000"/>
        </a:spcBef>
        <a:buClr>
          <a:srgbClr val="00A214"/>
        </a:buClr>
        <a:buSzPct val="80000"/>
        <a:buFont typeface="Webdings" pitchFamily="18" charset="2"/>
        <a:buChar char=""/>
        <a:defRPr sz="2000" kern="1200">
          <a:solidFill>
            <a:schemeClr val="tx1"/>
          </a:solidFill>
          <a:latin typeface="+mn-lt"/>
          <a:ea typeface="+mn-ea"/>
          <a:cs typeface="+mn-cs"/>
        </a:defRPr>
      </a:lvl3pPr>
      <a:lvl4pPr marL="1255713" indent="-273050" algn="l" defTabSz="914400" rtl="0" eaLnBrk="1" latinLnBrk="0" hangingPunct="1">
        <a:spcBef>
          <a:spcPct val="20000"/>
        </a:spcBef>
        <a:buClr>
          <a:srgbClr val="00A214"/>
        </a:buClr>
        <a:buFont typeface="Wingdings" pitchFamily="2" charset="2"/>
        <a:buChar char=""/>
        <a:defRPr sz="1800" kern="1200">
          <a:solidFill>
            <a:schemeClr val="tx1"/>
          </a:solidFill>
          <a:latin typeface="+mn-lt"/>
          <a:ea typeface="+mn-ea"/>
          <a:cs typeface="+mn-cs"/>
        </a:defRPr>
      </a:lvl4pPr>
      <a:lvl5pPr marL="1528763" indent="-273050" algn="l" defTabSz="914400" rtl="0" eaLnBrk="1" latinLnBrk="0" hangingPunct="1">
        <a:spcBef>
          <a:spcPct val="20000"/>
        </a:spcBef>
        <a:buClr>
          <a:srgbClr val="00A21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1.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9.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6.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7.jpe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8.png"/><Relationship Id="rId14" Type="http://schemas.microsoft.com/office/2007/relationships/hdphoto" Target="../media/hdphoto10.wdp"/></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xmlns="" id="{D20EBB61-AECA-8D4E-81DF-4E3604903E1A}"/>
              </a:ext>
            </a:extLst>
          </p:cNvPr>
          <p:cNvSpPr>
            <a:spLocks noGrp="1"/>
          </p:cNvSpPr>
          <p:nvPr>
            <p:ph type="subTitle" idx="11"/>
          </p:nvPr>
        </p:nvSpPr>
        <p:spPr>
          <a:xfrm>
            <a:off x="263352" y="1664804"/>
            <a:ext cx="7884876" cy="3240360"/>
          </a:xfrm>
        </p:spPr>
        <p:txBody>
          <a:bodyPr>
            <a:noAutofit/>
          </a:bodyPr>
          <a:lstStyle/>
          <a:p>
            <a:r>
              <a:rPr lang="en-US" sz="3200" dirty="0">
                <a:solidFill>
                  <a:schemeClr val="accent3">
                    <a:lumMod val="60000"/>
                    <a:lumOff val="40000"/>
                  </a:schemeClr>
                </a:solidFill>
              </a:rPr>
              <a:t>Overview of Public Private </a:t>
            </a:r>
            <a:r>
              <a:rPr lang="en-US" sz="3200" dirty="0" smtClean="0">
                <a:solidFill>
                  <a:schemeClr val="accent3">
                    <a:lumMod val="60000"/>
                    <a:lumOff val="40000"/>
                  </a:schemeClr>
                </a:solidFill>
              </a:rPr>
              <a:t>Partnership </a:t>
            </a:r>
            <a:r>
              <a:rPr lang="en-US" sz="3200" dirty="0">
                <a:solidFill>
                  <a:schemeClr val="accent3">
                    <a:lumMod val="60000"/>
                    <a:lumOff val="40000"/>
                  </a:schemeClr>
                </a:solidFill>
              </a:rPr>
              <a:t>(</a:t>
            </a:r>
            <a:r>
              <a:rPr lang="en-US" sz="3200" dirty="0" smtClean="0">
                <a:solidFill>
                  <a:schemeClr val="accent3">
                    <a:lumMod val="60000"/>
                    <a:lumOff val="40000"/>
                  </a:schemeClr>
                </a:solidFill>
              </a:rPr>
              <a:t>PPP) Projects in the Education Sector</a:t>
            </a:r>
          </a:p>
          <a:p>
            <a:r>
              <a:rPr lang="en-US" sz="2800" dirty="0" smtClean="0">
                <a:solidFill>
                  <a:schemeClr val="accent3">
                    <a:lumMod val="60000"/>
                    <a:lumOff val="40000"/>
                  </a:schemeClr>
                </a:solidFill>
              </a:rPr>
              <a:t>PPP Investment Forum – Kazakhstan PPP Centre</a:t>
            </a:r>
          </a:p>
          <a:p>
            <a:endParaRPr lang="en-US" sz="2800" dirty="0" smtClean="0">
              <a:solidFill>
                <a:schemeClr val="accent3">
                  <a:lumMod val="60000"/>
                  <a:lumOff val="40000"/>
                </a:schemeClr>
              </a:solidFill>
            </a:endParaRPr>
          </a:p>
          <a:p>
            <a:r>
              <a:rPr lang="en-US" sz="2800" dirty="0" smtClean="0">
                <a:solidFill>
                  <a:schemeClr val="accent3">
                    <a:lumMod val="60000"/>
                    <a:lumOff val="40000"/>
                  </a:schemeClr>
                </a:solidFill>
              </a:rPr>
              <a:t>October 2020</a:t>
            </a:r>
          </a:p>
          <a:p>
            <a:r>
              <a:rPr lang="en-US" sz="2000" i="1" dirty="0" smtClean="0"/>
              <a:t>Susanne Fitzpatrick &amp; Eamonn Halpin, NDFA</a:t>
            </a:r>
          </a:p>
          <a:p>
            <a:r>
              <a:rPr lang="en-US" sz="2000" i="1" dirty="0" smtClean="0"/>
              <a:t>Elaine </a:t>
            </a:r>
            <a:r>
              <a:rPr lang="en-US" sz="2000" i="1" dirty="0" err="1" smtClean="0"/>
              <a:t>McWeeney</a:t>
            </a:r>
            <a:r>
              <a:rPr lang="en-US" sz="2000" i="1" dirty="0" smtClean="0"/>
              <a:t>, Department of Education</a:t>
            </a:r>
            <a:endParaRPr lang="en-US" sz="2000" i="1" dirty="0"/>
          </a:p>
        </p:txBody>
      </p:sp>
      <p:sp>
        <p:nvSpPr>
          <p:cNvPr id="7" name="Title 6">
            <a:extLst>
              <a:ext uri="{FF2B5EF4-FFF2-40B4-BE49-F238E27FC236}">
                <a16:creationId xmlns:a16="http://schemas.microsoft.com/office/drawing/2014/main" xmlns="" id="{DA6D921B-8933-7C43-9C81-6A31ECB37733}"/>
              </a:ext>
            </a:extLst>
          </p:cNvPr>
          <p:cNvSpPr>
            <a:spLocks noGrp="1"/>
          </p:cNvSpPr>
          <p:nvPr>
            <p:ph type="ctrTitle"/>
          </p:nvPr>
        </p:nvSpPr>
        <p:spPr>
          <a:xfrm>
            <a:off x="372452" y="188640"/>
            <a:ext cx="5110391" cy="1152128"/>
          </a:xfrm>
          <a:effectLst/>
        </p:spPr>
        <p:txBody>
          <a:bodyPr anchor="b"/>
          <a:lstStyle/>
          <a:p>
            <a:r>
              <a:rPr lang="en-US" dirty="0">
                <a:effectLst>
                  <a:outerShdw blurRad="50800" dist="38100" dir="2700000" algn="tl" rotWithShape="0">
                    <a:prstClr val="black">
                      <a:alpha val="40000"/>
                    </a:prstClr>
                  </a:outerShdw>
                </a:effectLst>
              </a:rPr>
              <a:t>National Development</a:t>
            </a:r>
            <a:br>
              <a:rPr lang="en-US" dirty="0">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Finance Agency</a:t>
            </a:r>
          </a:p>
        </p:txBody>
      </p:sp>
      <p:pic>
        <p:nvPicPr>
          <p:cNvPr id="4"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5625244"/>
            <a:ext cx="2279650" cy="923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69376"/>
      </p:ext>
    </p:extLst>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8DA5D7-29B0-F34D-8E08-B5D8B081F559}"/>
              </a:ext>
            </a:extLst>
          </p:cNvPr>
          <p:cNvSpPr/>
          <p:nvPr/>
        </p:nvSpPr>
        <p:spPr>
          <a:xfrm>
            <a:off x="5375920" y="0"/>
            <a:ext cx="6834157" cy="477054"/>
          </a:xfrm>
          <a:prstGeom prst="rect">
            <a:avLst/>
          </a:prstGeom>
        </p:spPr>
        <p:txBody>
          <a:bodyPr wrap="square">
            <a:spAutoFit/>
          </a:bodyPr>
          <a:lstStyle/>
          <a:p>
            <a:pPr algn="r" defTabSz="1219080"/>
            <a:r>
              <a:rPr lang="en-US" sz="2500" b="1" dirty="0" smtClean="0">
                <a:solidFill>
                  <a:schemeClr val="accent5">
                    <a:lumMod val="75000"/>
                  </a:schemeClr>
                </a:solidFill>
                <a:latin typeface="Calibri" panose="020F0502020204030204" pitchFamily="34" charset="0"/>
                <a:ea typeface="Calibri" charset="0"/>
                <a:cs typeface="Calibri" panose="020F0502020204030204" pitchFamily="34" charset="0"/>
              </a:rPr>
              <a:t>Value for Money – </a:t>
            </a:r>
            <a:r>
              <a:rPr lang="en-US" sz="2500" b="1" i="1" dirty="0" smtClean="0">
                <a:solidFill>
                  <a:schemeClr val="accent5">
                    <a:lumMod val="75000"/>
                  </a:schemeClr>
                </a:solidFill>
                <a:latin typeface="Calibri" panose="020F0502020204030204" pitchFamily="34" charset="0"/>
                <a:ea typeface="Calibri" charset="0"/>
                <a:cs typeface="Calibri" panose="020F0502020204030204" pitchFamily="34" charset="0"/>
              </a:rPr>
              <a:t>Public </a:t>
            </a:r>
            <a:r>
              <a:rPr lang="en-US" sz="2500" b="1" i="1" dirty="0">
                <a:solidFill>
                  <a:schemeClr val="accent5">
                    <a:lumMod val="75000"/>
                  </a:schemeClr>
                </a:solidFill>
                <a:latin typeface="Calibri" panose="020F0502020204030204" pitchFamily="34" charset="0"/>
                <a:ea typeface="Calibri" charset="0"/>
                <a:cs typeface="Calibri" panose="020F0502020204030204" pitchFamily="34" charset="0"/>
              </a:rPr>
              <a:t>Sector Benchmark (PSB</a:t>
            </a:r>
            <a:r>
              <a:rPr lang="en-US" sz="2500" b="1" i="1" dirty="0" smtClean="0">
                <a:solidFill>
                  <a:schemeClr val="accent5">
                    <a:lumMod val="75000"/>
                  </a:schemeClr>
                </a:solidFill>
                <a:latin typeface="Calibri" panose="020F0502020204030204" pitchFamily="34" charset="0"/>
                <a:ea typeface="Calibri" charset="0"/>
                <a:cs typeface="Calibri" panose="020F0502020204030204" pitchFamily="34" charset="0"/>
              </a:rPr>
              <a:t>)</a:t>
            </a:r>
            <a:endParaRPr lang="en-IE" sz="2500" b="1" i="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7"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72"/>
            <a:ext cx="519133" cy="36618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b="1" smtClean="0"/>
              <a:pPr/>
              <a:t>10</a:t>
            </a:fld>
            <a:endParaRPr lang="en-US" b="1" dirty="0"/>
          </a:p>
        </p:txBody>
      </p:sp>
      <p:sp>
        <p:nvSpPr>
          <p:cNvPr id="5" name="Content Placeholder 2"/>
          <p:cNvSpPr txBox="1">
            <a:spLocks/>
          </p:cNvSpPr>
          <p:nvPr/>
        </p:nvSpPr>
        <p:spPr>
          <a:xfrm>
            <a:off x="983432" y="1304764"/>
            <a:ext cx="9457514" cy="3960752"/>
          </a:xfrm>
          <a:prstGeom prst="rect">
            <a:avLst/>
          </a:prstGeom>
        </p:spPr>
        <p:txBody>
          <a:bodyPr>
            <a:normAutofit/>
          </a:bodyPr>
          <a:lstStyle>
            <a:lvl1pPr marL="342900" indent="-342900" algn="l" defTabSz="914400" rtl="0" eaLnBrk="1" latinLnBrk="0" hangingPunct="1">
              <a:spcBef>
                <a:spcPts val="1200"/>
              </a:spcBef>
              <a:buClr>
                <a:srgbClr val="00A214"/>
              </a:buClr>
              <a:buFont typeface="Arial" pitchFamily="34" charset="0"/>
              <a:buChar char="•"/>
              <a:defRPr sz="2800" kern="1200">
                <a:solidFill>
                  <a:schemeClr val="tx1"/>
                </a:solidFill>
                <a:latin typeface="+mn-lt"/>
                <a:ea typeface="+mn-ea"/>
                <a:cs typeface="+mn-cs"/>
              </a:defRPr>
            </a:lvl1pPr>
            <a:lvl2pPr marL="627063" indent="-271463" algn="l" defTabSz="914400" rtl="0" eaLnBrk="1" latinLnBrk="0" hangingPunct="1">
              <a:spcBef>
                <a:spcPts val="200"/>
              </a:spcBef>
              <a:buClr>
                <a:srgbClr val="00A214"/>
              </a:buClr>
              <a:buSzPct val="75000"/>
              <a:buFont typeface="Wingdings" pitchFamily="2" charset="2"/>
              <a:buChar char="§"/>
              <a:defRPr sz="2400" kern="1200">
                <a:solidFill>
                  <a:schemeClr val="tx1"/>
                </a:solidFill>
                <a:latin typeface="+mn-lt"/>
                <a:ea typeface="+mn-ea"/>
                <a:cs typeface="+mn-cs"/>
              </a:defRPr>
            </a:lvl2pPr>
            <a:lvl3pPr marL="900113" indent="-273050" algn="l" defTabSz="914400" rtl="0" eaLnBrk="1" latinLnBrk="0" hangingPunct="1">
              <a:spcBef>
                <a:spcPct val="20000"/>
              </a:spcBef>
              <a:buClr>
                <a:srgbClr val="00A214"/>
              </a:buClr>
              <a:buSzPct val="80000"/>
              <a:buFont typeface="Webdings" pitchFamily="18" charset="2"/>
              <a:buChar char=""/>
              <a:defRPr sz="2000" kern="1200">
                <a:solidFill>
                  <a:schemeClr val="tx1"/>
                </a:solidFill>
                <a:latin typeface="+mn-lt"/>
                <a:ea typeface="+mn-ea"/>
                <a:cs typeface="+mn-cs"/>
              </a:defRPr>
            </a:lvl3pPr>
            <a:lvl4pPr marL="1255713" indent="-273050" algn="l" defTabSz="914400" rtl="0" eaLnBrk="1" latinLnBrk="0" hangingPunct="1">
              <a:spcBef>
                <a:spcPct val="20000"/>
              </a:spcBef>
              <a:buClr>
                <a:srgbClr val="00A214"/>
              </a:buClr>
              <a:buFont typeface="Wingdings" pitchFamily="2" charset="2"/>
              <a:buChar char=""/>
              <a:defRPr sz="1800" kern="1200">
                <a:solidFill>
                  <a:schemeClr val="tx1"/>
                </a:solidFill>
                <a:latin typeface="+mn-lt"/>
                <a:ea typeface="+mn-ea"/>
                <a:cs typeface="+mn-cs"/>
              </a:defRPr>
            </a:lvl4pPr>
            <a:lvl5pPr marL="1528763" indent="-273050" algn="l" defTabSz="914400" rtl="0" eaLnBrk="1" latinLnBrk="0" hangingPunct="1">
              <a:spcBef>
                <a:spcPct val="20000"/>
              </a:spcBef>
              <a:buClr>
                <a:srgbClr val="00A21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ClrTx/>
              <a:buNone/>
            </a:pPr>
            <a:endParaRPr lang="en-US" sz="1697" kern="0" dirty="0">
              <a:solidFill>
                <a:srgbClr val="1F497D">
                  <a:lumMod val="75000"/>
                </a:srgbClr>
              </a:solidFill>
            </a:endParaRPr>
          </a:p>
          <a:p>
            <a:pPr marL="272531" lvl="1">
              <a:buClr>
                <a:srgbClr val="00835F"/>
              </a:buClr>
            </a:pPr>
            <a:endParaRPr lang="en-GB" sz="1597" dirty="0"/>
          </a:p>
          <a:p>
            <a:pPr>
              <a:lnSpc>
                <a:spcPct val="120000"/>
              </a:lnSpc>
              <a:buClr>
                <a:srgbClr val="00835F"/>
              </a:buClr>
            </a:pPr>
            <a:endParaRPr lang="en-IE" sz="2595" dirty="0"/>
          </a:p>
          <a:p>
            <a:endParaRPr lang="en-IE" sz="1600" dirty="0"/>
          </a:p>
        </p:txBody>
      </p:sp>
      <p:pic>
        <p:nvPicPr>
          <p:cNvPr id="6"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1444" y="836712"/>
            <a:ext cx="10474296" cy="4560333"/>
          </a:xfrm>
          <a:prstGeom prst="rect">
            <a:avLst/>
          </a:prstGeom>
          <a:solidFill>
            <a:schemeClr val="accent4">
              <a:lumMod val="75000"/>
            </a:schemeClr>
          </a:solidFill>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t"/>
          <a:lstStyle/>
          <a:p>
            <a:pPr lvl="0" algn="ctr">
              <a:spcBef>
                <a:spcPts val="600"/>
              </a:spcBef>
              <a:spcAft>
                <a:spcPts val="600"/>
              </a:spcAft>
            </a:pPr>
            <a:r>
              <a:rPr lang="en-US" sz="3600" b="1" i="1" dirty="0">
                <a:solidFill>
                  <a:schemeClr val="accent3"/>
                </a:solidFill>
              </a:rPr>
              <a:t>“The project budget</a:t>
            </a:r>
            <a:r>
              <a:rPr lang="en-US" sz="3600" b="1" i="1" dirty="0" smtClean="0">
                <a:solidFill>
                  <a:schemeClr val="accent3"/>
                </a:solidFill>
              </a:rPr>
              <a:t>”</a:t>
            </a:r>
          </a:p>
          <a:p>
            <a:pPr lvl="0" algn="just">
              <a:spcBef>
                <a:spcPts val="600"/>
              </a:spcBef>
              <a:spcAft>
                <a:spcPts val="600"/>
              </a:spcAft>
            </a:pPr>
            <a:r>
              <a:rPr lang="en-US" sz="2400" dirty="0" smtClean="0">
                <a:solidFill>
                  <a:schemeClr val="bg1">
                    <a:lumMod val="85000"/>
                  </a:schemeClr>
                </a:solidFill>
              </a:rPr>
              <a:t>A </a:t>
            </a:r>
            <a:r>
              <a:rPr lang="en-US" sz="2400" dirty="0">
                <a:solidFill>
                  <a:schemeClr val="bg1">
                    <a:lumMod val="85000"/>
                  </a:schemeClr>
                </a:solidFill>
              </a:rPr>
              <a:t>risk adjusted full cost budget for the construction &amp; 25 year operating period expressed as a single net present value (NPV) </a:t>
            </a:r>
            <a:r>
              <a:rPr lang="en-US" sz="2400" dirty="0" smtClean="0">
                <a:solidFill>
                  <a:schemeClr val="bg1">
                    <a:lumMod val="85000"/>
                  </a:schemeClr>
                </a:solidFill>
              </a:rPr>
              <a:t>figure</a:t>
            </a:r>
            <a:endParaRPr lang="en-US" sz="2400" kern="0" dirty="0">
              <a:solidFill>
                <a:schemeClr val="bg1">
                  <a:lumMod val="85000"/>
                </a:schemeClr>
              </a:solidFill>
            </a:endParaRPr>
          </a:p>
          <a:p>
            <a:pPr lvl="0" algn="just">
              <a:spcBef>
                <a:spcPts val="600"/>
              </a:spcBef>
              <a:spcAft>
                <a:spcPts val="600"/>
              </a:spcAft>
            </a:pPr>
            <a:r>
              <a:rPr lang="en-US" sz="2400" dirty="0">
                <a:solidFill>
                  <a:schemeClr val="bg1">
                    <a:lumMod val="85000"/>
                  </a:schemeClr>
                </a:solidFill>
              </a:rPr>
              <a:t>Based on a ‘traditional’ procurement BUT captures what private sector is invited to Tender </a:t>
            </a:r>
            <a:r>
              <a:rPr lang="en-US" sz="2400" dirty="0" smtClean="0">
                <a:solidFill>
                  <a:schemeClr val="bg1">
                    <a:lumMod val="85000"/>
                  </a:schemeClr>
                </a:solidFill>
              </a:rPr>
              <a:t>for</a:t>
            </a:r>
            <a:endParaRPr lang="en-US" sz="2400" kern="0" dirty="0">
              <a:solidFill>
                <a:schemeClr val="bg1">
                  <a:lumMod val="85000"/>
                </a:schemeClr>
              </a:solidFill>
            </a:endParaRPr>
          </a:p>
          <a:p>
            <a:pPr lvl="0" algn="just">
              <a:spcBef>
                <a:spcPts val="600"/>
              </a:spcBef>
              <a:spcAft>
                <a:spcPts val="600"/>
              </a:spcAft>
            </a:pPr>
            <a:r>
              <a:rPr lang="en-US" sz="2800" b="1" dirty="0">
                <a:solidFill>
                  <a:schemeClr val="accent3"/>
                </a:solidFill>
              </a:rPr>
              <a:t>Why prepare a PSB?</a:t>
            </a:r>
          </a:p>
          <a:p>
            <a:pPr marL="800100" lvl="2" indent="-342900" algn="just">
              <a:spcBef>
                <a:spcPts val="600"/>
              </a:spcBef>
              <a:spcAft>
                <a:spcPts val="600"/>
              </a:spcAft>
              <a:buSzTx/>
              <a:buFont typeface="Arial" pitchFamily="34" charset="0"/>
              <a:buChar char="•"/>
            </a:pPr>
            <a:r>
              <a:rPr lang="en-US" sz="2400" dirty="0">
                <a:solidFill>
                  <a:schemeClr val="bg1">
                    <a:lumMod val="85000"/>
                  </a:schemeClr>
                </a:solidFill>
              </a:rPr>
              <a:t>Detailed framework to govern / support decision making</a:t>
            </a:r>
          </a:p>
          <a:p>
            <a:pPr marL="800100" lvl="2" indent="-342900" algn="just">
              <a:spcBef>
                <a:spcPts val="600"/>
              </a:spcBef>
              <a:spcAft>
                <a:spcPts val="600"/>
              </a:spcAft>
              <a:buSzTx/>
              <a:buFont typeface="Arial" pitchFamily="34" charset="0"/>
              <a:buChar char="•"/>
            </a:pPr>
            <a:r>
              <a:rPr lang="en-US" sz="2400" dirty="0">
                <a:solidFill>
                  <a:schemeClr val="bg1">
                    <a:lumMod val="85000"/>
                  </a:schemeClr>
                </a:solidFill>
              </a:rPr>
              <a:t>Tender assessment VfM benchmark</a:t>
            </a:r>
          </a:p>
        </p:txBody>
      </p:sp>
    </p:spTree>
    <p:extLst>
      <p:ext uri="{BB962C8B-B14F-4D97-AF65-F5344CB8AC3E}">
        <p14:creationId xmlns:p14="http://schemas.microsoft.com/office/powerpoint/2010/main" val="355441828"/>
      </p:ext>
    </p:extLst>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B8DA5D7-29B0-F34D-8E08-B5D8B081F559}"/>
              </a:ext>
            </a:extLst>
          </p:cNvPr>
          <p:cNvSpPr/>
          <p:nvPr/>
        </p:nvSpPr>
        <p:spPr>
          <a:xfrm>
            <a:off x="7486707" y="56790"/>
            <a:ext cx="4702197" cy="477054"/>
          </a:xfrm>
          <a:prstGeom prst="rect">
            <a:avLst/>
          </a:prstGeom>
        </p:spPr>
        <p:txBody>
          <a:bodyPr wrap="square">
            <a:spAutoFit/>
          </a:bodyPr>
          <a:lstStyle/>
          <a:p>
            <a:pPr algn="r" defTabSz="1219080"/>
            <a:r>
              <a:rPr lang="en-US" sz="2500" b="1" dirty="0">
                <a:solidFill>
                  <a:schemeClr val="accent5">
                    <a:lumMod val="75000"/>
                  </a:schemeClr>
                </a:solidFill>
                <a:latin typeface="Calibri" panose="020F0502020204030204" pitchFamily="34" charset="0"/>
                <a:ea typeface="Calibri" charset="0"/>
                <a:cs typeface="Calibri" panose="020F0502020204030204" pitchFamily="34" charset="0"/>
              </a:rPr>
              <a:t>VfM Overview – </a:t>
            </a:r>
            <a:r>
              <a:rPr lang="en-US" sz="2500" b="1" i="1" dirty="0" smtClean="0">
                <a:solidFill>
                  <a:schemeClr val="accent5">
                    <a:lumMod val="75000"/>
                  </a:schemeClr>
                </a:solidFill>
                <a:latin typeface="Calibri" panose="020F0502020204030204" pitchFamily="34" charset="0"/>
                <a:ea typeface="Calibri" charset="0"/>
                <a:cs typeface="Calibri" panose="020F0502020204030204" pitchFamily="34" charset="0"/>
              </a:rPr>
              <a:t>Costs Included</a:t>
            </a:r>
            <a:endParaRPr lang="en-IE" sz="2500" b="1" i="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7"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72"/>
            <a:ext cx="519133" cy="36618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b="1" smtClean="0"/>
              <a:pPr/>
              <a:t>11</a:t>
            </a:fld>
            <a:endParaRPr lang="en-US" b="1" dirty="0"/>
          </a:p>
        </p:txBody>
      </p:sp>
      <p:graphicFrame>
        <p:nvGraphicFramePr>
          <p:cNvPr id="6" name="Content Placeholder 4"/>
          <p:cNvGraphicFramePr>
            <a:graphicFrameLocks/>
          </p:cNvGraphicFramePr>
          <p:nvPr>
            <p:extLst>
              <p:ext uri="{D42A27DB-BD31-4B8C-83A1-F6EECF244321}">
                <p14:modId xmlns:p14="http://schemas.microsoft.com/office/powerpoint/2010/main" val="2215762133"/>
              </p:ext>
            </p:extLst>
          </p:nvPr>
        </p:nvGraphicFramePr>
        <p:xfrm>
          <a:off x="1348920" y="980729"/>
          <a:ext cx="9967660" cy="5044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7668391"/>
      </p:ext>
    </p:extLst>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8DA5D7-29B0-F34D-8E08-B5D8B081F559}"/>
              </a:ext>
            </a:extLst>
          </p:cNvPr>
          <p:cNvSpPr/>
          <p:nvPr/>
        </p:nvSpPr>
        <p:spPr>
          <a:xfrm>
            <a:off x="6857221" y="0"/>
            <a:ext cx="5345160" cy="477054"/>
          </a:xfrm>
          <a:prstGeom prst="rect">
            <a:avLst/>
          </a:prstGeom>
        </p:spPr>
        <p:txBody>
          <a:bodyPr wrap="square">
            <a:spAutoFit/>
          </a:bodyPr>
          <a:lstStyle/>
          <a:p>
            <a:pPr algn="r" defTabSz="1219080"/>
            <a:r>
              <a:rPr lang="en-US" sz="2500" b="1" dirty="0">
                <a:solidFill>
                  <a:schemeClr val="accent5">
                    <a:lumMod val="75000"/>
                  </a:schemeClr>
                </a:solidFill>
                <a:latin typeface="Calibri" panose="020F0502020204030204" pitchFamily="34" charset="0"/>
                <a:ea typeface="Calibri" charset="0"/>
                <a:cs typeface="Calibri" panose="020F0502020204030204" pitchFamily="34" charset="0"/>
              </a:rPr>
              <a:t>Education PPP Programme – </a:t>
            </a:r>
            <a:r>
              <a:rPr lang="en-US" sz="2500" b="1" i="1" dirty="0" smtClean="0">
                <a:solidFill>
                  <a:schemeClr val="accent5">
                    <a:lumMod val="75000"/>
                  </a:schemeClr>
                </a:solidFill>
                <a:latin typeface="Calibri" panose="020F0502020204030204" pitchFamily="34" charset="0"/>
                <a:ea typeface="Calibri" charset="0"/>
                <a:cs typeface="Calibri" panose="020F0502020204030204" pitchFamily="34" charset="0"/>
              </a:rPr>
              <a:t>Overview</a:t>
            </a:r>
            <a:endParaRPr lang="en-IE" sz="2500" b="1" i="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7"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72"/>
            <a:ext cx="519133" cy="36618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b="1" smtClean="0"/>
              <a:pPr/>
              <a:t>12</a:t>
            </a:fld>
            <a:endParaRPr lang="en-US" b="1" dirty="0"/>
          </a:p>
        </p:txBody>
      </p:sp>
      <p:graphicFrame>
        <p:nvGraphicFramePr>
          <p:cNvPr id="3" name="Diagram 2"/>
          <p:cNvGraphicFramePr/>
          <p:nvPr>
            <p:extLst>
              <p:ext uri="{D42A27DB-BD31-4B8C-83A1-F6EECF244321}">
                <p14:modId xmlns:p14="http://schemas.microsoft.com/office/powerpoint/2010/main" val="3624014668"/>
              </p:ext>
            </p:extLst>
          </p:nvPr>
        </p:nvGraphicFramePr>
        <p:xfrm>
          <a:off x="1091444" y="1160748"/>
          <a:ext cx="9336574" cy="4726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ntmafs03\users\HalpinE\Desktop\Education_MARK_MASTER_Std_Colou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78805"/>
      </p:ext>
    </p:extLst>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352EEB-0666-2345-81F4-D32F0354B529}" type="slidenum">
              <a:rPr lang="en-US" smtClean="0"/>
              <a:pPr/>
              <a:t>13</a:t>
            </a:fld>
            <a:endParaRPr lang="en-US" dirty="0"/>
          </a:p>
        </p:txBody>
      </p:sp>
      <p:sp>
        <p:nvSpPr>
          <p:cNvPr id="6" name="Rectangle 5">
            <a:extLst>
              <a:ext uri="{FF2B5EF4-FFF2-40B4-BE49-F238E27FC236}">
                <a16:creationId xmlns="" xmlns:a16="http://schemas.microsoft.com/office/drawing/2014/main" id="{B0648650-A142-A14C-887D-AD3974F28460}"/>
              </a:ext>
            </a:extLst>
          </p:cNvPr>
          <p:cNvSpPr/>
          <p:nvPr/>
        </p:nvSpPr>
        <p:spPr>
          <a:xfrm>
            <a:off x="1501679" y="0"/>
            <a:ext cx="10690321" cy="477054"/>
          </a:xfrm>
          <a:prstGeom prst="rect">
            <a:avLst/>
          </a:prstGeom>
        </p:spPr>
        <p:txBody>
          <a:bodyPr wrap="square">
            <a:spAutoFit/>
          </a:bodyPr>
          <a:lstStyle/>
          <a:p>
            <a:pPr algn="r">
              <a:spcBef>
                <a:spcPct val="0"/>
              </a:spcBef>
              <a:buClr>
                <a:srgbClr val="00A214"/>
              </a:buClr>
            </a:pPr>
            <a:r>
              <a:rPr lang="en-IE" sz="2500" b="1" dirty="0">
                <a:solidFill>
                  <a:schemeClr val="accent1">
                    <a:lumMod val="75000"/>
                  </a:schemeClr>
                </a:solidFill>
                <a:latin typeface="Calibri" panose="020F0502020204030204" pitchFamily="34" charset="0"/>
              </a:rPr>
              <a:t>Case Study – Higher Education PPP Programme</a:t>
            </a:r>
            <a:endParaRPr lang="en-IE" sz="2500" b="1" i="1" dirty="0">
              <a:solidFill>
                <a:schemeClr val="accent1">
                  <a:lumMod val="75000"/>
                </a:schemeClr>
              </a:solidFill>
              <a:latin typeface="Calibri" panose="020F0502020204030204" pitchFamily="34" charset="0"/>
              <a:ea typeface="+mj-ea"/>
              <a:cs typeface="Calibri" panose="020F0502020204030204" pitchFamily="34" charset="0"/>
            </a:endParaRPr>
          </a:p>
        </p:txBody>
      </p:sp>
      <p:sp>
        <p:nvSpPr>
          <p:cNvPr id="3" name="TextBox 2"/>
          <p:cNvSpPr txBox="1"/>
          <p:nvPr/>
        </p:nvSpPr>
        <p:spPr>
          <a:xfrm>
            <a:off x="1707382" y="850878"/>
            <a:ext cx="5613259" cy="1323439"/>
          </a:xfrm>
          <a:prstGeom prst="rect">
            <a:avLst/>
          </a:prstGeom>
          <a:noFill/>
        </p:spPr>
        <p:txBody>
          <a:bodyPr wrap="square" rtlCol="0">
            <a:spAutoFit/>
          </a:bodyPr>
          <a:lstStyle/>
          <a:p>
            <a:r>
              <a:rPr lang="en-GB" sz="2000" b="1" dirty="0" smtClean="0">
                <a:solidFill>
                  <a:schemeClr val="accent1">
                    <a:lumMod val="75000"/>
                  </a:schemeClr>
                </a:solidFill>
              </a:rPr>
              <a:t>11 </a:t>
            </a:r>
            <a:r>
              <a:rPr lang="en-GB" sz="2000" b="1" dirty="0">
                <a:solidFill>
                  <a:schemeClr val="accent1">
                    <a:lumMod val="75000"/>
                  </a:schemeClr>
                </a:solidFill>
              </a:rPr>
              <a:t>H</a:t>
            </a:r>
            <a:r>
              <a:rPr lang="en-GB" sz="2000" b="1" dirty="0" smtClean="0">
                <a:solidFill>
                  <a:schemeClr val="accent1">
                    <a:lumMod val="75000"/>
                  </a:schemeClr>
                </a:solidFill>
              </a:rPr>
              <a:t>igher </a:t>
            </a:r>
            <a:r>
              <a:rPr lang="en-GB" sz="2000" b="1" dirty="0">
                <a:solidFill>
                  <a:schemeClr val="accent1">
                    <a:lumMod val="75000"/>
                  </a:schemeClr>
                </a:solidFill>
              </a:rPr>
              <a:t>E</a:t>
            </a:r>
            <a:r>
              <a:rPr lang="en-GB" sz="2000" b="1" dirty="0" smtClean="0">
                <a:solidFill>
                  <a:schemeClr val="accent1">
                    <a:lumMod val="75000"/>
                  </a:schemeClr>
                </a:solidFill>
              </a:rPr>
              <a:t>ducation specialist facilities</a:t>
            </a:r>
          </a:p>
          <a:p>
            <a:r>
              <a:rPr lang="en-GB" sz="2000" b="1" dirty="0">
                <a:solidFill>
                  <a:schemeClr val="accent1">
                    <a:lumMod val="75000"/>
                  </a:schemeClr>
                </a:solidFill>
              </a:rPr>
              <a:t>C. €</a:t>
            </a:r>
            <a:r>
              <a:rPr lang="en-GB" sz="2000" b="1" dirty="0" smtClean="0">
                <a:solidFill>
                  <a:schemeClr val="accent1">
                    <a:lumMod val="75000"/>
                  </a:schemeClr>
                </a:solidFill>
              </a:rPr>
              <a:t>300-€400m capex</a:t>
            </a:r>
            <a:endParaRPr lang="en-GB" sz="2000" b="1" dirty="0">
              <a:solidFill>
                <a:schemeClr val="accent1">
                  <a:lumMod val="75000"/>
                </a:schemeClr>
              </a:solidFill>
            </a:endParaRPr>
          </a:p>
          <a:p>
            <a:r>
              <a:rPr lang="en-GB" sz="2000" b="1" dirty="0" smtClean="0">
                <a:solidFill>
                  <a:schemeClr val="accent1">
                    <a:lumMod val="75000"/>
                  </a:schemeClr>
                </a:solidFill>
              </a:rPr>
              <a:t>Will facilitate 8,000 </a:t>
            </a:r>
            <a:r>
              <a:rPr lang="en-GB" sz="2000" b="1" dirty="0">
                <a:solidFill>
                  <a:schemeClr val="accent1">
                    <a:lumMod val="75000"/>
                  </a:schemeClr>
                </a:solidFill>
              </a:rPr>
              <a:t>additional </a:t>
            </a:r>
            <a:r>
              <a:rPr lang="en-GB" sz="2000" b="1" dirty="0" smtClean="0">
                <a:solidFill>
                  <a:schemeClr val="accent1">
                    <a:lumMod val="75000"/>
                  </a:schemeClr>
                </a:solidFill>
              </a:rPr>
              <a:t>students</a:t>
            </a:r>
          </a:p>
          <a:p>
            <a:r>
              <a:rPr lang="en-GB" sz="2000" b="1" dirty="0" smtClean="0">
                <a:solidFill>
                  <a:schemeClr val="accent1">
                    <a:lumMod val="75000"/>
                  </a:schemeClr>
                </a:solidFill>
              </a:rPr>
              <a:t>Estimated completion 2024</a:t>
            </a:r>
            <a:endParaRPr lang="en-GB" sz="2000" b="1" dirty="0">
              <a:solidFill>
                <a:schemeClr val="accent1">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21889149"/>
              </p:ext>
            </p:extLst>
          </p:nvPr>
        </p:nvGraphicFramePr>
        <p:xfrm>
          <a:off x="767408" y="2312876"/>
          <a:ext cx="6029236" cy="3331810"/>
        </p:xfrm>
        <a:graphic>
          <a:graphicData uri="http://schemas.openxmlformats.org/drawingml/2006/table">
            <a:tbl>
              <a:tblPr firstRow="1" bandRow="1">
                <a:tableStyleId>{FABFCF23-3B69-468F-B69F-88F6DE6A72F2}</a:tableStyleId>
              </a:tblPr>
              <a:tblGrid>
                <a:gridCol w="1662052">
                  <a:extLst>
                    <a:ext uri="{9D8B030D-6E8A-4147-A177-3AD203B41FA5}">
                      <a16:colId xmlns="" xmlns:a16="http://schemas.microsoft.com/office/drawing/2014/main" val="20000"/>
                    </a:ext>
                  </a:extLst>
                </a:gridCol>
                <a:gridCol w="1927981">
                  <a:extLst>
                    <a:ext uri="{9D8B030D-6E8A-4147-A177-3AD203B41FA5}">
                      <a16:colId xmlns="" xmlns:a16="http://schemas.microsoft.com/office/drawing/2014/main" val="20001"/>
                    </a:ext>
                  </a:extLst>
                </a:gridCol>
                <a:gridCol w="2439203">
                  <a:extLst>
                    <a:ext uri="{9D8B030D-6E8A-4147-A177-3AD203B41FA5}">
                      <a16:colId xmlns="" xmlns:a16="http://schemas.microsoft.com/office/drawing/2014/main" val="20002"/>
                    </a:ext>
                  </a:extLst>
                </a:gridCol>
              </a:tblGrid>
              <a:tr h="590669">
                <a:tc>
                  <a:txBody>
                    <a:bodyPr/>
                    <a:lstStyle/>
                    <a:p>
                      <a:endParaRPr lang="en-GB" sz="1900" dirty="0"/>
                    </a:p>
                  </a:txBody>
                  <a:tcPr/>
                </a:tc>
                <a:tc>
                  <a:txBody>
                    <a:bodyPr/>
                    <a:lstStyle/>
                    <a:p>
                      <a:pPr algn="ctr"/>
                      <a:endParaRPr lang="en-GB" sz="1900" dirty="0"/>
                    </a:p>
                  </a:txBody>
                  <a:tcPr/>
                </a:tc>
                <a:tc>
                  <a:txBody>
                    <a:bodyPr/>
                    <a:lstStyle/>
                    <a:p>
                      <a:pPr algn="ctr"/>
                      <a:endParaRPr lang="en-GB" sz="1900" dirty="0"/>
                    </a:p>
                  </a:txBody>
                  <a:tcPr/>
                </a:tc>
                <a:extLst>
                  <a:ext uri="{0D108BD9-81ED-4DB2-BD59-A6C34878D82A}">
                    <a16:rowId xmlns="" xmlns:a16="http://schemas.microsoft.com/office/drawing/2014/main" val="10000"/>
                  </a:ext>
                </a:extLst>
              </a:tr>
              <a:tr h="330761">
                <a:tc>
                  <a:txBody>
                    <a:bodyPr/>
                    <a:lstStyle/>
                    <a:p>
                      <a:endParaRPr lang="en-GB" sz="1600" dirty="0">
                        <a:solidFill>
                          <a:schemeClr val="accent5">
                            <a:lumMod val="75000"/>
                          </a:schemeClr>
                        </a:solidFill>
                      </a:endParaRPr>
                    </a:p>
                  </a:txBody>
                  <a:tcPr/>
                </a:tc>
                <a:tc>
                  <a:txBody>
                    <a:bodyPr/>
                    <a:lstStyle/>
                    <a:p>
                      <a:pPr algn="l"/>
                      <a:r>
                        <a:rPr lang="en-GB" sz="1600" b="1" dirty="0">
                          <a:solidFill>
                            <a:schemeClr val="accent5">
                              <a:lumMod val="75000"/>
                            </a:schemeClr>
                          </a:solidFill>
                        </a:rPr>
                        <a:t>Bundle 1</a:t>
                      </a:r>
                    </a:p>
                  </a:txBody>
                  <a:tcPr/>
                </a:tc>
                <a:tc>
                  <a:txBody>
                    <a:bodyPr/>
                    <a:lstStyle/>
                    <a:p>
                      <a:pPr algn="l"/>
                      <a:r>
                        <a:rPr lang="en-GB" sz="1600" b="1" dirty="0">
                          <a:solidFill>
                            <a:schemeClr val="accent5">
                              <a:lumMod val="75000"/>
                            </a:schemeClr>
                          </a:solidFill>
                        </a:rPr>
                        <a:t>Bundle 2</a:t>
                      </a:r>
                    </a:p>
                  </a:txBody>
                  <a:tcPr/>
                </a:tc>
                <a:extLst>
                  <a:ext uri="{0D108BD9-81ED-4DB2-BD59-A6C34878D82A}">
                    <a16:rowId xmlns="" xmlns:a16="http://schemas.microsoft.com/office/drawing/2014/main" val="10001"/>
                  </a:ext>
                </a:extLst>
              </a:tr>
              <a:tr h="330761">
                <a:tc>
                  <a:txBody>
                    <a:bodyPr/>
                    <a:lstStyle/>
                    <a:p>
                      <a:r>
                        <a:rPr lang="en-GB" sz="1600" dirty="0">
                          <a:solidFill>
                            <a:schemeClr val="accent5">
                              <a:lumMod val="75000"/>
                            </a:schemeClr>
                          </a:solidFill>
                        </a:rPr>
                        <a:t>Size</a:t>
                      </a:r>
                      <a:r>
                        <a:rPr lang="en-GB" sz="1600" baseline="0" dirty="0">
                          <a:solidFill>
                            <a:schemeClr val="accent5">
                              <a:lumMod val="75000"/>
                            </a:schemeClr>
                          </a:solidFill>
                        </a:rPr>
                        <a:t> (m2)</a:t>
                      </a:r>
                      <a:endParaRPr lang="en-GB" sz="1600" dirty="0">
                        <a:solidFill>
                          <a:schemeClr val="accent5">
                            <a:lumMod val="75000"/>
                          </a:schemeClr>
                        </a:solidFill>
                      </a:endParaRPr>
                    </a:p>
                  </a:txBody>
                  <a:tcPr/>
                </a:tc>
                <a:tc>
                  <a:txBody>
                    <a:bodyPr/>
                    <a:lstStyle/>
                    <a:p>
                      <a:pPr algn="l"/>
                      <a:r>
                        <a:rPr lang="en-GB" sz="1600" dirty="0">
                          <a:solidFill>
                            <a:schemeClr val="accent5">
                              <a:lumMod val="75000"/>
                            </a:schemeClr>
                          </a:solidFill>
                        </a:rPr>
                        <a:t>38,325</a:t>
                      </a:r>
                      <a:endParaRPr lang="en-GB" sz="1600" b="1" i="0" dirty="0">
                        <a:solidFill>
                          <a:schemeClr val="accent5">
                            <a:lumMod val="75000"/>
                          </a:schemeClr>
                        </a:solidFill>
                      </a:endParaRPr>
                    </a:p>
                  </a:txBody>
                  <a:tcPr/>
                </a:tc>
                <a:tc>
                  <a:txBody>
                    <a:bodyPr/>
                    <a:lstStyle/>
                    <a:p>
                      <a:pPr algn="l"/>
                      <a:r>
                        <a:rPr lang="en-GB" sz="1600" dirty="0">
                          <a:solidFill>
                            <a:schemeClr val="accent5">
                              <a:lumMod val="75000"/>
                            </a:schemeClr>
                          </a:solidFill>
                        </a:rPr>
                        <a:t>29,552</a:t>
                      </a:r>
                      <a:endParaRPr lang="en-GB" sz="1600" b="1" dirty="0">
                        <a:solidFill>
                          <a:schemeClr val="accent5">
                            <a:lumMod val="75000"/>
                          </a:schemeClr>
                        </a:solidFill>
                      </a:endParaRPr>
                    </a:p>
                  </a:txBody>
                  <a:tcPr/>
                </a:tc>
                <a:extLst>
                  <a:ext uri="{0D108BD9-81ED-4DB2-BD59-A6C34878D82A}">
                    <a16:rowId xmlns="" xmlns:a16="http://schemas.microsoft.com/office/drawing/2014/main" val="10002"/>
                  </a:ext>
                </a:extLst>
              </a:tr>
              <a:tr h="394955">
                <a:tc>
                  <a:txBody>
                    <a:bodyPr/>
                    <a:lstStyle/>
                    <a:p>
                      <a:r>
                        <a:rPr lang="en-GB" sz="1600" dirty="0">
                          <a:solidFill>
                            <a:schemeClr val="accent5">
                              <a:lumMod val="75000"/>
                            </a:schemeClr>
                          </a:solidFill>
                        </a:rPr>
                        <a:t>Sites per bundle</a:t>
                      </a:r>
                    </a:p>
                  </a:txBody>
                  <a:tcPr/>
                </a:tc>
                <a:tc>
                  <a:txBody>
                    <a:bodyPr/>
                    <a:lstStyle/>
                    <a:p>
                      <a:pPr algn="l"/>
                      <a:r>
                        <a:rPr lang="en-GB" sz="1600" dirty="0">
                          <a:solidFill>
                            <a:schemeClr val="accent5">
                              <a:lumMod val="75000"/>
                            </a:schemeClr>
                          </a:solidFill>
                        </a:rPr>
                        <a:t>6</a:t>
                      </a:r>
                      <a:endParaRPr lang="en-GB" sz="1600" b="1" i="0" dirty="0">
                        <a:solidFill>
                          <a:schemeClr val="accent5">
                            <a:lumMod val="75000"/>
                          </a:schemeClr>
                        </a:solidFill>
                      </a:endParaRPr>
                    </a:p>
                  </a:txBody>
                  <a:tcPr/>
                </a:tc>
                <a:tc>
                  <a:txBody>
                    <a:bodyPr/>
                    <a:lstStyle/>
                    <a:p>
                      <a:pPr algn="l"/>
                      <a:r>
                        <a:rPr lang="en-GB" sz="1600" dirty="0">
                          <a:solidFill>
                            <a:schemeClr val="accent5">
                              <a:lumMod val="75000"/>
                            </a:schemeClr>
                          </a:solidFill>
                        </a:rPr>
                        <a:t>5</a:t>
                      </a:r>
                      <a:endParaRPr lang="en-GB" sz="1600" b="1" dirty="0">
                        <a:solidFill>
                          <a:schemeClr val="accent5">
                            <a:lumMod val="75000"/>
                          </a:schemeClr>
                        </a:solidFill>
                      </a:endParaRPr>
                    </a:p>
                  </a:txBody>
                  <a:tcPr/>
                </a:tc>
                <a:extLst>
                  <a:ext uri="{0D108BD9-81ED-4DB2-BD59-A6C34878D82A}">
                    <a16:rowId xmlns="" xmlns:a16="http://schemas.microsoft.com/office/drawing/2014/main" val="10003"/>
                  </a:ext>
                </a:extLst>
              </a:tr>
              <a:tr h="1675626">
                <a:tc>
                  <a:txBody>
                    <a:bodyPr/>
                    <a:lstStyle/>
                    <a:p>
                      <a:r>
                        <a:rPr lang="en-GB" sz="1600" b="0" dirty="0">
                          <a:solidFill>
                            <a:schemeClr val="accent5">
                              <a:lumMod val="75000"/>
                            </a:schemeClr>
                          </a:solidFill>
                        </a:rPr>
                        <a:t>Institutes of Technology</a:t>
                      </a:r>
                    </a:p>
                  </a:txBody>
                  <a:tcPr anchor="ctr"/>
                </a:tc>
                <a:tc>
                  <a:txBody>
                    <a:bodyPr/>
                    <a:lstStyle/>
                    <a:p>
                      <a:pPr lvl="0" algn="l"/>
                      <a:endParaRPr lang="en-GB" sz="1600" dirty="0" smtClean="0">
                        <a:solidFill>
                          <a:schemeClr val="accent5">
                            <a:lumMod val="75000"/>
                          </a:schemeClr>
                        </a:solidFill>
                      </a:endParaRPr>
                    </a:p>
                    <a:p>
                      <a:pPr lvl="0" algn="l"/>
                      <a:r>
                        <a:rPr lang="en-GB" sz="1600" dirty="0" smtClean="0">
                          <a:solidFill>
                            <a:schemeClr val="accent5">
                              <a:lumMod val="75000"/>
                            </a:schemeClr>
                          </a:solidFill>
                        </a:rPr>
                        <a:t>Athlone</a:t>
                      </a:r>
                      <a:r>
                        <a:rPr lang="en-GB" sz="1600" baseline="0" dirty="0" smtClean="0">
                          <a:solidFill>
                            <a:schemeClr val="accent5">
                              <a:lumMod val="75000"/>
                            </a:schemeClr>
                          </a:solidFill>
                        </a:rPr>
                        <a:t> </a:t>
                      </a:r>
                      <a:endParaRPr lang="en-GB" sz="1600" baseline="0" dirty="0">
                        <a:solidFill>
                          <a:schemeClr val="accent5">
                            <a:lumMod val="75000"/>
                          </a:schemeClr>
                        </a:solidFill>
                      </a:endParaRPr>
                    </a:p>
                    <a:p>
                      <a:pPr lvl="0" algn="l"/>
                      <a:r>
                        <a:rPr lang="en-GB" sz="1600" baseline="0" dirty="0">
                          <a:solidFill>
                            <a:schemeClr val="accent5">
                              <a:lumMod val="75000"/>
                            </a:schemeClr>
                          </a:solidFill>
                        </a:rPr>
                        <a:t>Cork </a:t>
                      </a:r>
                    </a:p>
                    <a:p>
                      <a:pPr lvl="0" algn="l"/>
                      <a:r>
                        <a:rPr lang="en-GB" sz="1600" baseline="0" dirty="0">
                          <a:solidFill>
                            <a:schemeClr val="accent5">
                              <a:lumMod val="75000"/>
                            </a:schemeClr>
                          </a:solidFill>
                        </a:rPr>
                        <a:t>IADT</a:t>
                      </a:r>
                    </a:p>
                    <a:p>
                      <a:pPr lvl="0" algn="l"/>
                      <a:r>
                        <a:rPr lang="en-GB" sz="1600" baseline="0" dirty="0" smtClean="0">
                          <a:solidFill>
                            <a:schemeClr val="accent5">
                              <a:lumMod val="75000"/>
                            </a:schemeClr>
                          </a:solidFill>
                        </a:rPr>
                        <a:t>Tralee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chemeClr val="accent5">
                              <a:lumMod val="75000"/>
                            </a:schemeClr>
                          </a:solidFill>
                        </a:rPr>
                        <a:t>TU Dublin x 2 </a:t>
                      </a:r>
                    </a:p>
                  </a:txBody>
                  <a:tcPr/>
                </a:tc>
                <a:tc>
                  <a:txBody>
                    <a:bodyPr/>
                    <a:lstStyle/>
                    <a:p>
                      <a:pPr lvl="0" algn="l"/>
                      <a:endParaRPr lang="en-GB" sz="1600" dirty="0" smtClean="0">
                        <a:solidFill>
                          <a:schemeClr val="accent5">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chemeClr val="accent5">
                              <a:lumMod val="75000"/>
                            </a:schemeClr>
                          </a:solidFill>
                        </a:rPr>
                        <a:t>Carlow</a:t>
                      </a:r>
                      <a:endParaRPr lang="en-GB" sz="1600" baseline="0" dirty="0">
                        <a:solidFill>
                          <a:schemeClr val="accent5">
                            <a:lumMod val="75000"/>
                          </a:schemeClr>
                        </a:solidFill>
                      </a:endParaRPr>
                    </a:p>
                    <a:p>
                      <a:pPr lvl="0" algn="l"/>
                      <a:r>
                        <a:rPr lang="en-GB" sz="1600" baseline="0" dirty="0" smtClean="0">
                          <a:solidFill>
                            <a:schemeClr val="accent5">
                              <a:lumMod val="75000"/>
                            </a:schemeClr>
                          </a:solidFill>
                        </a:rPr>
                        <a:t>Galway/Mayo</a:t>
                      </a:r>
                    </a:p>
                    <a:p>
                      <a:pPr lvl="0" algn="l"/>
                      <a:r>
                        <a:rPr lang="en-GB" sz="1600" baseline="0" dirty="0" smtClean="0">
                          <a:solidFill>
                            <a:schemeClr val="accent5">
                              <a:lumMod val="75000"/>
                            </a:schemeClr>
                          </a:solidFill>
                        </a:rPr>
                        <a:t>Letterkenny</a:t>
                      </a:r>
                    </a:p>
                    <a:p>
                      <a:pPr lvl="0" algn="l"/>
                      <a:r>
                        <a:rPr lang="en-GB" sz="1600" baseline="0" dirty="0" smtClean="0">
                          <a:solidFill>
                            <a:schemeClr val="accent5">
                              <a:lumMod val="75000"/>
                            </a:schemeClr>
                          </a:solidFill>
                        </a:rPr>
                        <a:t>Limerick </a:t>
                      </a:r>
                    </a:p>
                    <a:p>
                      <a:pPr lvl="0" algn="l"/>
                      <a:r>
                        <a:rPr lang="en-GB" sz="1600" dirty="0" smtClean="0">
                          <a:solidFill>
                            <a:schemeClr val="accent5">
                              <a:lumMod val="75000"/>
                            </a:schemeClr>
                          </a:solidFill>
                        </a:rPr>
                        <a:t>Waterford</a:t>
                      </a:r>
                      <a:r>
                        <a:rPr lang="en-GB" sz="1600" baseline="0" dirty="0" smtClean="0">
                          <a:solidFill>
                            <a:schemeClr val="accent5">
                              <a:lumMod val="75000"/>
                            </a:schemeClr>
                          </a:solidFill>
                        </a:rPr>
                        <a:t> </a:t>
                      </a:r>
                      <a:endParaRPr lang="en-GB" sz="1600" baseline="0" dirty="0">
                        <a:solidFill>
                          <a:schemeClr val="accent5">
                            <a:lumMod val="75000"/>
                          </a:schemeClr>
                        </a:solidFill>
                      </a:endParaRPr>
                    </a:p>
                  </a:txBody>
                  <a:tcPr/>
                </a:tc>
                <a:extLst>
                  <a:ext uri="{0D108BD9-81ED-4DB2-BD59-A6C34878D82A}">
                    <a16:rowId xmlns="" xmlns:a16="http://schemas.microsoft.com/office/drawing/2014/main" val="10004"/>
                  </a:ext>
                </a:extLst>
              </a:tr>
            </a:tbl>
          </a:graphicData>
        </a:graphic>
      </p:graphicFrame>
      <p:pic>
        <p:nvPicPr>
          <p:cNvPr id="9" name="Picture 2" descr="I:\NDFA\Mairead_Temporary\Marketing\Maps\Blank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035" y="878306"/>
            <a:ext cx="4694611" cy="5634787"/>
          </a:xfrm>
          <a:prstGeom prst="rect">
            <a:avLst/>
          </a:prstGeom>
          <a:ln>
            <a:noFill/>
          </a:ln>
          <a:effectLst>
            <a:softEdge rad="112500"/>
          </a:effectLst>
          <a:extLst/>
        </p:spPr>
      </p:pic>
      <p:pic>
        <p:nvPicPr>
          <p:cNvPr id="10" name="Picture 9">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31604" y="2339847"/>
            <a:ext cx="523350" cy="523350"/>
          </a:xfrm>
          <a:prstGeom prst="rect">
            <a:avLst/>
          </a:prstGeom>
        </p:spPr>
      </p:pic>
      <p:pic>
        <p:nvPicPr>
          <p:cNvPr id="11" name="Picture 10">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457508" y="2350152"/>
            <a:ext cx="523349" cy="523349"/>
          </a:xfrm>
          <a:prstGeom prst="rect">
            <a:avLst/>
          </a:prstGeom>
        </p:spPr>
      </p:pic>
      <p:pic>
        <p:nvPicPr>
          <p:cNvPr id="12" name="Picture 11">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385042" y="3434024"/>
            <a:ext cx="523350" cy="523350"/>
          </a:xfrm>
          <a:prstGeom prst="rect">
            <a:avLst/>
          </a:prstGeom>
        </p:spPr>
      </p:pic>
      <p:pic>
        <p:nvPicPr>
          <p:cNvPr id="13" name="Picture 12">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832304" y="5423628"/>
            <a:ext cx="523350" cy="523350"/>
          </a:xfrm>
          <a:prstGeom prst="rect">
            <a:avLst/>
          </a:prstGeom>
        </p:spPr>
      </p:pic>
      <p:pic>
        <p:nvPicPr>
          <p:cNvPr id="14" name="Picture 13">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896200" y="4905164"/>
            <a:ext cx="523350" cy="523350"/>
          </a:xfrm>
          <a:prstGeom prst="rect">
            <a:avLst/>
          </a:prstGeom>
        </p:spPr>
      </p:pic>
      <p:pic>
        <p:nvPicPr>
          <p:cNvPr id="15" name="Picture 14">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24856" y="3205703"/>
            <a:ext cx="523350" cy="523350"/>
          </a:xfrm>
          <a:prstGeom prst="rect">
            <a:avLst/>
          </a:prstGeom>
        </p:spPr>
      </p:pic>
      <p:pic>
        <p:nvPicPr>
          <p:cNvPr id="16" name="Picture 15">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833568" y="3576933"/>
            <a:ext cx="523350" cy="523350"/>
          </a:xfrm>
          <a:prstGeom prst="rect">
            <a:avLst/>
          </a:prstGeom>
        </p:spPr>
      </p:pic>
      <p:pic>
        <p:nvPicPr>
          <p:cNvPr id="17" name="Picture 16">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095243" y="3295929"/>
            <a:ext cx="523350" cy="523350"/>
          </a:xfrm>
          <a:prstGeom prst="rect">
            <a:avLst/>
          </a:prstGeom>
        </p:spPr>
      </p:pic>
      <p:pic>
        <p:nvPicPr>
          <p:cNvPr id="18" name="Picture 17">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445285" y="3695699"/>
            <a:ext cx="523349" cy="523349"/>
          </a:xfrm>
          <a:prstGeom prst="rect">
            <a:avLst/>
          </a:prstGeom>
        </p:spPr>
      </p:pic>
      <p:pic>
        <p:nvPicPr>
          <p:cNvPr id="19" name="Picture 18">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879003" y="4905304"/>
            <a:ext cx="523349" cy="523349"/>
          </a:xfrm>
          <a:prstGeom prst="rect">
            <a:avLst/>
          </a:prstGeom>
        </p:spPr>
      </p:pic>
      <p:pic>
        <p:nvPicPr>
          <p:cNvPr id="20" name="Picture 19">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719132" y="4381815"/>
            <a:ext cx="523349" cy="523349"/>
          </a:xfrm>
          <a:prstGeom prst="rect">
            <a:avLst/>
          </a:prstGeom>
        </p:spPr>
      </p:pic>
      <p:pic>
        <p:nvPicPr>
          <p:cNvPr id="21" name="Picture 20">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419550" y="3295930"/>
            <a:ext cx="523349" cy="523349"/>
          </a:xfrm>
          <a:prstGeom prst="rect">
            <a:avLst/>
          </a:prstGeom>
        </p:spPr>
      </p:pic>
      <p:pic>
        <p:nvPicPr>
          <p:cNvPr id="22" name="Picture 21">
            <a:extLst>
              <a:ext uri="{FF2B5EF4-FFF2-40B4-BE49-F238E27FC236}">
                <a16:creationId xmlns="" xmlns:a16="http://schemas.microsoft.com/office/drawing/2014/main" id="{6A71126B-5BEA-AF48-8A98-A5597527C77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355654" y="1129690"/>
            <a:ext cx="523349" cy="523349"/>
          </a:xfrm>
          <a:prstGeom prst="rect">
            <a:avLst/>
          </a:prstGeom>
        </p:spPr>
      </p:pic>
    </p:spTree>
    <p:extLst>
      <p:ext uri="{BB962C8B-B14F-4D97-AF65-F5344CB8AC3E}">
        <p14:creationId xmlns:p14="http://schemas.microsoft.com/office/powerpoint/2010/main" val="3735591291"/>
      </p:ext>
    </p:extLst>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8DA5D7-29B0-F34D-8E08-B5D8B081F559}"/>
              </a:ext>
            </a:extLst>
          </p:cNvPr>
          <p:cNvSpPr/>
          <p:nvPr/>
        </p:nvSpPr>
        <p:spPr>
          <a:xfrm>
            <a:off x="2173053" y="21188"/>
            <a:ext cx="10045116" cy="477054"/>
          </a:xfrm>
          <a:prstGeom prst="rect">
            <a:avLst/>
          </a:prstGeom>
        </p:spPr>
        <p:txBody>
          <a:bodyPr wrap="square">
            <a:spAutoFit/>
          </a:bodyPr>
          <a:lstStyle/>
          <a:p>
            <a:pPr algn="r" defTabSz="1219080"/>
            <a:r>
              <a:rPr lang="en-US" sz="2500" b="1" dirty="0">
                <a:solidFill>
                  <a:schemeClr val="accent5">
                    <a:lumMod val="75000"/>
                  </a:schemeClr>
                </a:solidFill>
                <a:latin typeface="Calibri" panose="020F0502020204030204" pitchFamily="34" charset="0"/>
                <a:ea typeface="Calibri" charset="0"/>
                <a:cs typeface="Calibri" panose="020F0502020204030204" pitchFamily="34" charset="0"/>
              </a:rPr>
              <a:t>Higher Education </a:t>
            </a:r>
            <a:r>
              <a:rPr lang="en-US" sz="2500" b="1" dirty="0" smtClean="0">
                <a:solidFill>
                  <a:schemeClr val="accent5">
                    <a:lumMod val="75000"/>
                  </a:schemeClr>
                </a:solidFill>
                <a:latin typeface="Calibri" panose="020F0502020204030204" pitchFamily="34" charset="0"/>
                <a:ea typeface="Calibri" charset="0"/>
                <a:cs typeface="Calibri" panose="020F0502020204030204" pitchFamily="34" charset="0"/>
              </a:rPr>
              <a:t>PPP </a:t>
            </a:r>
            <a:r>
              <a:rPr lang="en-US" sz="2500" b="1" dirty="0" err="1" smtClean="0">
                <a:solidFill>
                  <a:schemeClr val="accent5">
                    <a:lumMod val="75000"/>
                  </a:schemeClr>
                </a:solidFill>
                <a:latin typeface="Calibri" panose="020F0502020204030204" pitchFamily="34" charset="0"/>
                <a:ea typeface="Calibri" charset="0"/>
                <a:cs typeface="Calibri" panose="020F0502020204030204" pitchFamily="34" charset="0"/>
              </a:rPr>
              <a:t>Programme</a:t>
            </a:r>
            <a:r>
              <a:rPr lang="en-US" sz="2500" b="1" dirty="0" smtClean="0">
                <a:solidFill>
                  <a:schemeClr val="accent5">
                    <a:lumMod val="75000"/>
                  </a:schemeClr>
                </a:solidFill>
                <a:latin typeface="Calibri" panose="020F0502020204030204" pitchFamily="34" charset="0"/>
                <a:ea typeface="Calibri" charset="0"/>
                <a:cs typeface="Calibri" panose="020F0502020204030204" pitchFamily="34" charset="0"/>
              </a:rPr>
              <a:t> </a:t>
            </a:r>
            <a:r>
              <a:rPr lang="en-US" sz="2500" b="1" dirty="0">
                <a:solidFill>
                  <a:schemeClr val="accent5">
                    <a:lumMod val="75000"/>
                  </a:schemeClr>
                </a:solidFill>
                <a:latin typeface="Calibri" panose="020F0502020204030204" pitchFamily="34" charset="0"/>
                <a:ea typeface="Calibri" charset="0"/>
                <a:cs typeface="Calibri" panose="020F0502020204030204" pitchFamily="34" charset="0"/>
              </a:rPr>
              <a:t>– Overview: </a:t>
            </a:r>
            <a:r>
              <a:rPr lang="en-US" sz="2500" b="1" i="1" dirty="0">
                <a:solidFill>
                  <a:schemeClr val="accent5">
                    <a:lumMod val="75000"/>
                  </a:schemeClr>
                </a:solidFill>
                <a:latin typeface="Calibri" panose="020F0502020204030204" pitchFamily="34" charset="0"/>
                <a:ea typeface="Calibri" charset="0"/>
                <a:cs typeface="Calibri" panose="020F0502020204030204" pitchFamily="34" charset="0"/>
              </a:rPr>
              <a:t>Delivery Process</a:t>
            </a:r>
            <a:endParaRPr lang="en-IE" sz="2500" b="1" i="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7"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72"/>
            <a:ext cx="519133" cy="36618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b="1" smtClean="0"/>
              <a:pPr/>
              <a:t>14</a:t>
            </a:fld>
            <a:endParaRPr lang="en-US" b="1" dirty="0"/>
          </a:p>
        </p:txBody>
      </p:sp>
      <p:pic>
        <p:nvPicPr>
          <p:cNvPr id="6"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349202455"/>
              </p:ext>
            </p:extLst>
          </p:nvPr>
        </p:nvGraphicFramePr>
        <p:xfrm>
          <a:off x="119336" y="800708"/>
          <a:ext cx="12072664" cy="5074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2052930"/>
      </p:ext>
    </p:extLst>
  </p:cSld>
  <p:clrMapOvr>
    <a:masterClrMapping/>
  </p:clrMapOvr>
  <p:transition spd="slow">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8DA5D7-29B0-F34D-8E08-B5D8B081F559}"/>
              </a:ext>
            </a:extLst>
          </p:cNvPr>
          <p:cNvSpPr/>
          <p:nvPr/>
        </p:nvSpPr>
        <p:spPr>
          <a:xfrm>
            <a:off x="4182291" y="42756"/>
            <a:ext cx="8027330" cy="477054"/>
          </a:xfrm>
          <a:prstGeom prst="rect">
            <a:avLst/>
          </a:prstGeom>
        </p:spPr>
        <p:txBody>
          <a:bodyPr wrap="square">
            <a:spAutoFit/>
          </a:bodyPr>
          <a:lstStyle/>
          <a:p>
            <a:pPr algn="r" defTabSz="1219080"/>
            <a:r>
              <a:rPr lang="en-US" sz="2500" b="1" dirty="0" smtClean="0">
                <a:solidFill>
                  <a:schemeClr val="accent5">
                    <a:lumMod val="75000"/>
                  </a:schemeClr>
                </a:solidFill>
                <a:latin typeface="Calibri" panose="020F0502020204030204" pitchFamily="34" charset="0"/>
                <a:ea typeface="Calibri" charset="0"/>
                <a:cs typeface="Calibri" panose="020F0502020204030204" pitchFamily="34" charset="0"/>
              </a:rPr>
              <a:t>Higher Education PPP </a:t>
            </a:r>
            <a:r>
              <a:rPr lang="en-US" sz="2500" b="1" dirty="0">
                <a:solidFill>
                  <a:schemeClr val="accent5">
                    <a:lumMod val="75000"/>
                  </a:schemeClr>
                </a:solidFill>
                <a:latin typeface="Calibri" panose="020F0502020204030204" pitchFamily="34" charset="0"/>
                <a:ea typeface="Calibri" charset="0"/>
                <a:cs typeface="Calibri" panose="020F0502020204030204" pitchFamily="34" charset="0"/>
              </a:rPr>
              <a:t>Programme – </a:t>
            </a:r>
            <a:r>
              <a:rPr lang="en-US" sz="2500" b="1" i="1" dirty="0" smtClean="0">
                <a:solidFill>
                  <a:schemeClr val="accent5">
                    <a:lumMod val="75000"/>
                  </a:schemeClr>
                </a:solidFill>
                <a:latin typeface="Calibri" panose="020F0502020204030204" pitchFamily="34" charset="0"/>
                <a:ea typeface="Calibri" charset="0"/>
                <a:cs typeface="Calibri" panose="020F0502020204030204" pitchFamily="34" charset="0"/>
              </a:rPr>
              <a:t>The Project Board</a:t>
            </a:r>
            <a:endParaRPr lang="en-IE" sz="2500" b="1" i="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7"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72"/>
            <a:ext cx="519133" cy="36618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b="1" smtClean="0"/>
              <a:pPr/>
              <a:t>15</a:t>
            </a:fld>
            <a:endParaRPr lang="en-US" b="1" dirty="0"/>
          </a:p>
        </p:txBody>
      </p:sp>
      <p:graphicFrame>
        <p:nvGraphicFramePr>
          <p:cNvPr id="2" name="Diagram 1"/>
          <p:cNvGraphicFramePr/>
          <p:nvPr>
            <p:extLst>
              <p:ext uri="{D42A27DB-BD31-4B8C-83A1-F6EECF244321}">
                <p14:modId xmlns:p14="http://schemas.microsoft.com/office/powerpoint/2010/main" val="3068207856"/>
              </p:ext>
            </p:extLst>
          </p:nvPr>
        </p:nvGraphicFramePr>
        <p:xfrm>
          <a:off x="1307468" y="836712"/>
          <a:ext cx="9723618" cy="5024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ntmafs03\users\HalpinE\Desktop\Education_MARK_MASTER_Std_Colou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39513"/>
      </p:ext>
    </p:extLst>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8DA5D7-29B0-F34D-8E08-B5D8B081F559}"/>
              </a:ext>
            </a:extLst>
          </p:cNvPr>
          <p:cNvSpPr/>
          <p:nvPr/>
        </p:nvSpPr>
        <p:spPr>
          <a:xfrm>
            <a:off x="9599712" y="2900"/>
            <a:ext cx="2592288" cy="477054"/>
          </a:xfrm>
          <a:prstGeom prst="rect">
            <a:avLst/>
          </a:prstGeom>
        </p:spPr>
        <p:txBody>
          <a:bodyPr wrap="square">
            <a:spAutoFit/>
          </a:bodyPr>
          <a:lstStyle/>
          <a:p>
            <a:pPr defTabSz="1219080"/>
            <a:r>
              <a:rPr lang="en-US" sz="2500" b="1" dirty="0" smtClean="0">
                <a:solidFill>
                  <a:schemeClr val="accent5">
                    <a:lumMod val="75000"/>
                  </a:schemeClr>
                </a:solidFill>
                <a:latin typeface="Calibri" panose="020F0502020204030204" pitchFamily="34" charset="0"/>
                <a:ea typeface="Calibri" charset="0"/>
                <a:cs typeface="Calibri" panose="020F0502020204030204" pitchFamily="34" charset="0"/>
              </a:rPr>
              <a:t>Useful Resources</a:t>
            </a:r>
            <a:endParaRPr lang="en-IE" sz="2500" b="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7"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72"/>
            <a:ext cx="519133" cy="36618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b="1" smtClean="0"/>
              <a:pPr/>
              <a:t>16</a:t>
            </a:fld>
            <a:endParaRPr lang="en-US" b="1" dirty="0"/>
          </a:p>
        </p:txBody>
      </p:sp>
      <p:pic>
        <p:nvPicPr>
          <p:cNvPr id="10"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3474560455"/>
              </p:ext>
            </p:extLst>
          </p:nvPr>
        </p:nvGraphicFramePr>
        <p:xfrm>
          <a:off x="2057604" y="69269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6826341"/>
      </p:ext>
    </p:extLst>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0F22-EF58-C441-9993-87F73978B193}"/>
              </a:ext>
            </a:extLst>
          </p:cNvPr>
          <p:cNvSpPr>
            <a:spLocks noGrp="1"/>
          </p:cNvSpPr>
          <p:nvPr>
            <p:ph type="ctrTitle"/>
          </p:nvPr>
        </p:nvSpPr>
        <p:spPr>
          <a:xfrm>
            <a:off x="581395" y="2636912"/>
            <a:ext cx="4146453" cy="720080"/>
          </a:xfrm>
        </p:spPr>
        <p:txBody>
          <a:bodyPr>
            <a:normAutofit/>
          </a:bodyPr>
          <a:lstStyle/>
          <a:p>
            <a:r>
              <a:rPr lang="en-US" sz="3200" dirty="0" smtClean="0">
                <a:latin typeface="+mj-lt"/>
              </a:rPr>
              <a:t>Any questions?</a:t>
            </a:r>
            <a:endParaRPr lang="en-US" sz="3200" dirty="0">
              <a:latin typeface="+mj-lt"/>
            </a:endParaRPr>
          </a:p>
        </p:txBody>
      </p:sp>
      <p:pic>
        <p:nvPicPr>
          <p:cNvPr id="3"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4432" y="5589240"/>
            <a:ext cx="1944216" cy="7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721729"/>
      </p:ext>
    </p:extLst>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8DA5D7-29B0-F34D-8E08-B5D8B081F559}"/>
              </a:ext>
            </a:extLst>
          </p:cNvPr>
          <p:cNvSpPr/>
          <p:nvPr/>
        </p:nvSpPr>
        <p:spPr>
          <a:xfrm>
            <a:off x="8902547" y="0"/>
            <a:ext cx="3279581" cy="477054"/>
          </a:xfrm>
          <a:prstGeom prst="rect">
            <a:avLst/>
          </a:prstGeom>
        </p:spPr>
        <p:txBody>
          <a:bodyPr wrap="square">
            <a:spAutoFit/>
          </a:bodyPr>
          <a:lstStyle/>
          <a:p>
            <a:pPr algn="r" defTabSz="1219080"/>
            <a:r>
              <a:rPr lang="en-IE" sz="2500" b="1" dirty="0" smtClean="0">
                <a:solidFill>
                  <a:schemeClr val="accent5">
                    <a:lumMod val="75000"/>
                  </a:schemeClr>
                </a:solidFill>
                <a:latin typeface="Calibri" panose="020F0502020204030204" pitchFamily="34" charset="0"/>
                <a:ea typeface="Calibri" charset="0"/>
                <a:cs typeface="Calibri" panose="020F0502020204030204" pitchFamily="34" charset="0"/>
              </a:rPr>
              <a:t>Agenda</a:t>
            </a:r>
            <a:endParaRPr lang="en-IE" sz="2500" b="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7"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72"/>
            <a:ext cx="519133" cy="36618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b="1" smtClean="0"/>
              <a:pPr/>
              <a:t>2</a:t>
            </a:fld>
            <a:endParaRPr lang="en-US" b="1" dirty="0"/>
          </a:p>
        </p:txBody>
      </p:sp>
      <p:pic>
        <p:nvPicPr>
          <p:cNvPr id="8"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40542170"/>
              </p:ext>
            </p:extLst>
          </p:nvPr>
        </p:nvGraphicFramePr>
        <p:xfrm>
          <a:off x="1775520" y="643191"/>
          <a:ext cx="1004511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4434296"/>
      </p:ext>
    </p:extLst>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D0191553-0A8B-5C4E-A2F2-D9E87EEC2845}"/>
              </a:ext>
            </a:extLst>
          </p:cNvPr>
          <p:cNvSpPr/>
          <p:nvPr/>
        </p:nvSpPr>
        <p:spPr>
          <a:xfrm>
            <a:off x="2532897" y="2060849"/>
            <a:ext cx="3296135" cy="1435267"/>
          </a:xfrm>
          <a:prstGeom prst="rect">
            <a:avLst/>
          </a:prstGeom>
          <a:solidFill>
            <a:schemeClr val="bg1"/>
          </a:solidFill>
          <a:ln>
            <a:solidFill>
              <a:srgbClr val="00BFB3"/>
            </a:solid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lIns="91420" tIns="45718" rIns="91420" bIns="45718" rtlCol="0" anchor="ctr"/>
          <a:lstStyle/>
          <a:p>
            <a:pPr algn="ctr" defTabSz="914173"/>
            <a:endParaRPr lang="en-US" sz="1900" dirty="0">
              <a:solidFill>
                <a:srgbClr val="2D3C45"/>
              </a:solidFill>
              <a:cs typeface="Calibri" panose="020F0502020204030204" pitchFamily="34" charset="0"/>
            </a:endParaRPr>
          </a:p>
        </p:txBody>
      </p:sp>
      <p:sp>
        <p:nvSpPr>
          <p:cNvPr id="27" name="Rectangle 26">
            <a:extLst>
              <a:ext uri="{FF2B5EF4-FFF2-40B4-BE49-F238E27FC236}">
                <a16:creationId xmlns:a16="http://schemas.microsoft.com/office/drawing/2014/main" xmlns="" id="{44F363CF-69B3-9242-B247-724F0A827A8F}"/>
              </a:ext>
            </a:extLst>
          </p:cNvPr>
          <p:cNvSpPr/>
          <p:nvPr/>
        </p:nvSpPr>
        <p:spPr>
          <a:xfrm>
            <a:off x="5952287" y="2060849"/>
            <a:ext cx="3651700" cy="1435267"/>
          </a:xfrm>
          <a:prstGeom prst="rect">
            <a:avLst/>
          </a:prstGeom>
          <a:solidFill>
            <a:schemeClr val="bg1"/>
          </a:solidFill>
          <a:ln>
            <a:solidFill>
              <a:srgbClr val="B9C6C1"/>
            </a:solid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lIns="91420" tIns="45718" rIns="91420" bIns="45718" rtlCol="0" anchor="ctr"/>
          <a:lstStyle/>
          <a:p>
            <a:pPr algn="ctr" defTabSz="914173"/>
            <a:endParaRPr lang="en-US" sz="1900" dirty="0">
              <a:solidFill>
                <a:srgbClr val="2D3C45"/>
              </a:solidFill>
              <a:cs typeface="Calibri" panose="020F0502020204030204" pitchFamily="34" charset="0"/>
            </a:endParaRPr>
          </a:p>
        </p:txBody>
      </p:sp>
      <p:sp>
        <p:nvSpPr>
          <p:cNvPr id="28" name="Rectangle 27">
            <a:extLst>
              <a:ext uri="{FF2B5EF4-FFF2-40B4-BE49-F238E27FC236}">
                <a16:creationId xmlns:a16="http://schemas.microsoft.com/office/drawing/2014/main" xmlns="" id="{358180DF-1532-084D-A58D-B203275AD9AC}"/>
              </a:ext>
            </a:extLst>
          </p:cNvPr>
          <p:cNvSpPr/>
          <p:nvPr/>
        </p:nvSpPr>
        <p:spPr>
          <a:xfrm>
            <a:off x="2521205" y="4225713"/>
            <a:ext cx="3296135" cy="1435267"/>
          </a:xfrm>
          <a:prstGeom prst="rect">
            <a:avLst/>
          </a:prstGeom>
          <a:solidFill>
            <a:schemeClr val="bg1"/>
          </a:solidFill>
          <a:ln>
            <a:solidFill>
              <a:srgbClr val="72817A"/>
            </a:solid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lIns="91420" tIns="45718" rIns="91420" bIns="45718" rtlCol="0" anchor="ctr"/>
          <a:lstStyle/>
          <a:p>
            <a:pPr algn="ctr" defTabSz="914173"/>
            <a:endParaRPr lang="en-US" sz="1900" dirty="0">
              <a:solidFill>
                <a:srgbClr val="2D3C45"/>
              </a:solidFill>
              <a:cs typeface="Calibri" panose="020F0502020204030204" pitchFamily="34" charset="0"/>
            </a:endParaRPr>
          </a:p>
        </p:txBody>
      </p:sp>
      <p:sp>
        <p:nvSpPr>
          <p:cNvPr id="29" name="Rectangle 28">
            <a:extLst>
              <a:ext uri="{FF2B5EF4-FFF2-40B4-BE49-F238E27FC236}">
                <a16:creationId xmlns:a16="http://schemas.microsoft.com/office/drawing/2014/main" xmlns="" id="{DDF29145-5A08-F649-A461-DA027D677367}"/>
              </a:ext>
            </a:extLst>
          </p:cNvPr>
          <p:cNvSpPr/>
          <p:nvPr/>
        </p:nvSpPr>
        <p:spPr>
          <a:xfrm>
            <a:off x="5940595" y="4225713"/>
            <a:ext cx="3651700" cy="1435267"/>
          </a:xfrm>
          <a:prstGeom prst="rect">
            <a:avLst/>
          </a:prstGeom>
          <a:solidFill>
            <a:schemeClr val="bg1"/>
          </a:solidFill>
          <a:ln>
            <a:solidFill>
              <a:srgbClr val="D8DC50"/>
            </a:solid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lIns="91420" tIns="45718" rIns="91420" bIns="45718" rtlCol="0" anchor="ctr"/>
          <a:lstStyle/>
          <a:p>
            <a:pPr algn="ctr" defTabSz="914173"/>
            <a:endParaRPr lang="en-US" sz="1900" dirty="0">
              <a:solidFill>
                <a:srgbClr val="2D3C45"/>
              </a:solidFill>
              <a:cs typeface="Calibri" panose="020F0502020204030204" pitchFamily="34" charset="0"/>
            </a:endParaRPr>
          </a:p>
        </p:txBody>
      </p:sp>
      <p:pic>
        <p:nvPicPr>
          <p:cNvPr id="4" name="Picture 3">
            <a:extLst>
              <a:ext uri="{FF2B5EF4-FFF2-40B4-BE49-F238E27FC236}">
                <a16:creationId xmlns:a16="http://schemas.microsoft.com/office/drawing/2014/main" xmlns="" id="{A7E4F35E-F69C-7A43-BFBB-D617231CFC89}"/>
              </a:ext>
            </a:extLst>
          </p:cNvPr>
          <p:cNvPicPr>
            <a:picLocks noChangeAspect="1"/>
          </p:cNvPicPr>
          <p:nvPr/>
        </p:nvPicPr>
        <p:blipFill>
          <a:blip r:embed="rId3"/>
          <a:stretch>
            <a:fillRect/>
          </a:stretch>
        </p:blipFill>
        <p:spPr>
          <a:xfrm>
            <a:off x="4135853" y="2110748"/>
            <a:ext cx="3509603" cy="3509603"/>
          </a:xfrm>
          <a:prstGeom prst="rect">
            <a:avLst/>
          </a:prstGeom>
        </p:spPr>
      </p:pic>
      <p:sp>
        <p:nvSpPr>
          <p:cNvPr id="5" name="Rectangle 4">
            <a:extLst>
              <a:ext uri="{FF2B5EF4-FFF2-40B4-BE49-F238E27FC236}">
                <a16:creationId xmlns:a16="http://schemas.microsoft.com/office/drawing/2014/main" xmlns="" id="{DCE74DAC-084E-544D-8D7A-9138E1876CF3}"/>
              </a:ext>
            </a:extLst>
          </p:cNvPr>
          <p:cNvSpPr/>
          <p:nvPr/>
        </p:nvSpPr>
        <p:spPr>
          <a:xfrm>
            <a:off x="9785785" y="2060851"/>
            <a:ext cx="1823376" cy="3600129"/>
          </a:xfrm>
          <a:prstGeom prst="rect">
            <a:avLst/>
          </a:prstGeom>
          <a:solidFill>
            <a:srgbClr val="B9C6C1"/>
          </a:solidFill>
          <a:ln>
            <a:noFill/>
          </a:ln>
          <a:effectLst/>
        </p:spPr>
        <p:style>
          <a:lnRef idx="1">
            <a:schemeClr val="accent1"/>
          </a:lnRef>
          <a:fillRef idx="3">
            <a:schemeClr val="accent1"/>
          </a:fillRef>
          <a:effectRef idx="2">
            <a:schemeClr val="accent1"/>
          </a:effectRef>
          <a:fontRef idx="minor">
            <a:schemeClr val="lt1"/>
          </a:fontRef>
        </p:style>
        <p:txBody>
          <a:bodyPr lIns="91420" tIns="45718" rIns="91420" bIns="45718" rtlCol="0" anchor="ctr"/>
          <a:lstStyle/>
          <a:p>
            <a:pPr algn="ctr" defTabSz="914173"/>
            <a:endParaRPr lang="en-US" sz="1900" dirty="0">
              <a:solidFill>
                <a:srgbClr val="2D3C45"/>
              </a:solidFill>
              <a:cs typeface="Calibri" panose="020F0502020204030204" pitchFamily="34" charset="0"/>
            </a:endParaRPr>
          </a:p>
        </p:txBody>
      </p:sp>
      <p:sp>
        <p:nvSpPr>
          <p:cNvPr id="6" name="Rectangle 5">
            <a:extLst>
              <a:ext uri="{FF2B5EF4-FFF2-40B4-BE49-F238E27FC236}">
                <a16:creationId xmlns:a16="http://schemas.microsoft.com/office/drawing/2014/main" xmlns="" id="{1AF07BD7-C81F-CB48-91DE-E96978089B06}"/>
              </a:ext>
            </a:extLst>
          </p:cNvPr>
          <p:cNvSpPr/>
          <p:nvPr/>
        </p:nvSpPr>
        <p:spPr>
          <a:xfrm>
            <a:off x="551385" y="2060851"/>
            <a:ext cx="1805947" cy="3600129"/>
          </a:xfrm>
          <a:prstGeom prst="rect">
            <a:avLst/>
          </a:prstGeom>
          <a:solidFill>
            <a:srgbClr val="00BFB3"/>
          </a:solidFill>
          <a:ln>
            <a:noFill/>
          </a:ln>
          <a:effectLst/>
        </p:spPr>
        <p:style>
          <a:lnRef idx="1">
            <a:schemeClr val="accent1"/>
          </a:lnRef>
          <a:fillRef idx="3">
            <a:schemeClr val="accent1"/>
          </a:fillRef>
          <a:effectRef idx="2">
            <a:schemeClr val="accent1"/>
          </a:effectRef>
          <a:fontRef idx="minor">
            <a:schemeClr val="lt1"/>
          </a:fontRef>
        </p:style>
        <p:txBody>
          <a:bodyPr lIns="91420" tIns="45718" rIns="91420" bIns="45718" rtlCol="0" anchor="ctr"/>
          <a:lstStyle/>
          <a:p>
            <a:pPr algn="ctr" defTabSz="914173"/>
            <a:endParaRPr lang="en-US" sz="1900" dirty="0">
              <a:solidFill>
                <a:srgbClr val="2D3C45"/>
              </a:solidFill>
              <a:cs typeface="Calibri" panose="020F0502020204030204" pitchFamily="34" charset="0"/>
            </a:endParaRPr>
          </a:p>
        </p:txBody>
      </p:sp>
      <p:sp>
        <p:nvSpPr>
          <p:cNvPr id="7" name="Rectangle 6">
            <a:extLst>
              <a:ext uri="{FF2B5EF4-FFF2-40B4-BE49-F238E27FC236}">
                <a16:creationId xmlns:a16="http://schemas.microsoft.com/office/drawing/2014/main" xmlns="" id="{BCF5809B-23A3-5743-B6A6-A7C7F74DDD88}"/>
              </a:ext>
            </a:extLst>
          </p:cNvPr>
          <p:cNvSpPr/>
          <p:nvPr/>
        </p:nvSpPr>
        <p:spPr>
          <a:xfrm>
            <a:off x="8973063" y="-45285"/>
            <a:ext cx="3218937" cy="482183"/>
          </a:xfrm>
          <a:prstGeom prst="rect">
            <a:avLst/>
          </a:prstGeom>
        </p:spPr>
        <p:txBody>
          <a:bodyPr wrap="square" lIns="91420" tIns="45718" rIns="91420" bIns="45718">
            <a:spAutoFit/>
          </a:bodyPr>
          <a:lstStyle/>
          <a:p>
            <a:pPr algn="r"/>
            <a:r>
              <a:rPr lang="en-IE" sz="2500" b="1" dirty="0" smtClean="0">
                <a:solidFill>
                  <a:schemeClr val="accent5">
                    <a:lumMod val="75000"/>
                  </a:schemeClr>
                </a:solidFill>
                <a:ea typeface="Calibri" charset="0"/>
                <a:cs typeface="Calibri" panose="020F0502020204030204" pitchFamily="34" charset="0"/>
              </a:rPr>
              <a:t>NDFA - What </a:t>
            </a:r>
            <a:r>
              <a:rPr lang="en-IE" sz="2500" b="1" dirty="0">
                <a:solidFill>
                  <a:schemeClr val="accent5">
                    <a:lumMod val="75000"/>
                  </a:schemeClr>
                </a:solidFill>
                <a:ea typeface="Calibri" charset="0"/>
                <a:cs typeface="Calibri" panose="020F0502020204030204" pitchFamily="34" charset="0"/>
              </a:rPr>
              <a:t>We Do</a:t>
            </a:r>
          </a:p>
        </p:txBody>
      </p:sp>
      <p:sp>
        <p:nvSpPr>
          <p:cNvPr id="8" name="Rectangle 7">
            <a:extLst>
              <a:ext uri="{FF2B5EF4-FFF2-40B4-BE49-F238E27FC236}">
                <a16:creationId xmlns:a16="http://schemas.microsoft.com/office/drawing/2014/main" xmlns="" id="{341EDA29-B7D7-704B-82CE-E09CC2757852}"/>
              </a:ext>
            </a:extLst>
          </p:cNvPr>
          <p:cNvSpPr/>
          <p:nvPr/>
        </p:nvSpPr>
        <p:spPr>
          <a:xfrm>
            <a:off x="443373" y="2858024"/>
            <a:ext cx="1798915" cy="1538879"/>
          </a:xfrm>
          <a:prstGeom prst="rect">
            <a:avLst/>
          </a:prstGeom>
        </p:spPr>
        <p:txBody>
          <a:bodyPr wrap="square" lIns="91420" tIns="45718" rIns="91420" bIns="45718">
            <a:spAutoFit/>
          </a:bodyPr>
          <a:lstStyle/>
          <a:p>
            <a:pPr algn="ctr" defTabSz="914173">
              <a:defRPr/>
            </a:pPr>
            <a:r>
              <a:rPr lang="en-IE" sz="1900" b="1" kern="0" dirty="0">
                <a:solidFill>
                  <a:prstClr val="white"/>
                </a:solidFill>
                <a:cs typeface="Calibri" panose="020F0502020204030204" pitchFamily="34" charset="0"/>
              </a:rPr>
              <a:t>Financial Advisor   </a:t>
            </a:r>
          </a:p>
          <a:p>
            <a:pPr algn="ctr" defTabSz="914173">
              <a:defRPr/>
            </a:pPr>
            <a:r>
              <a:rPr lang="en-IE" sz="1900" b="1" kern="0" dirty="0">
                <a:solidFill>
                  <a:prstClr val="white"/>
                </a:solidFill>
                <a:cs typeface="Calibri" panose="020F0502020204030204" pitchFamily="34" charset="0"/>
              </a:rPr>
              <a:t>30+ Projects</a:t>
            </a:r>
          </a:p>
          <a:p>
            <a:pPr algn="ctr" defTabSz="914173">
              <a:defRPr/>
            </a:pPr>
            <a:r>
              <a:rPr lang="en-IE" sz="1900" b="1" kern="0" dirty="0">
                <a:solidFill>
                  <a:prstClr val="white"/>
                </a:solidFill>
                <a:cs typeface="Calibri" panose="020F0502020204030204" pitchFamily="34" charset="0"/>
              </a:rPr>
              <a:t> </a:t>
            </a:r>
          </a:p>
          <a:p>
            <a:pPr algn="ctr" defTabSz="914173">
              <a:defRPr/>
            </a:pPr>
            <a:r>
              <a:rPr lang="en-IE" b="1" kern="0" dirty="0" smtClean="0">
                <a:solidFill>
                  <a:schemeClr val="bg1"/>
                </a:solidFill>
                <a:cs typeface="Calibri" panose="020F0502020204030204" pitchFamily="34" charset="0"/>
              </a:rPr>
              <a:t>€</a:t>
            </a:r>
            <a:r>
              <a:rPr lang="en-IE" b="1" kern="0" dirty="0" smtClean="0">
                <a:solidFill>
                  <a:schemeClr val="bg1"/>
                </a:solidFill>
                <a:cs typeface="Calibri" panose="020F0502020204030204" pitchFamily="34" charset="0"/>
              </a:rPr>
              <a:t>5.7</a:t>
            </a:r>
            <a:r>
              <a:rPr lang="en-IE" b="1" kern="0" dirty="0" smtClean="0">
                <a:solidFill>
                  <a:schemeClr val="bg1"/>
                </a:solidFill>
                <a:cs typeface="Calibri" panose="020F0502020204030204" pitchFamily="34" charset="0"/>
              </a:rPr>
              <a:t>bn</a:t>
            </a:r>
            <a:endParaRPr lang="en-IE" b="1" kern="0" dirty="0">
              <a:solidFill>
                <a:schemeClr val="bg1"/>
              </a:solidFill>
              <a:cs typeface="Calibri" panose="020F0502020204030204" pitchFamily="34" charset="0"/>
            </a:endParaRPr>
          </a:p>
        </p:txBody>
      </p:sp>
      <p:sp>
        <p:nvSpPr>
          <p:cNvPr id="9" name="Rectangle 8">
            <a:extLst>
              <a:ext uri="{FF2B5EF4-FFF2-40B4-BE49-F238E27FC236}">
                <a16:creationId xmlns:a16="http://schemas.microsoft.com/office/drawing/2014/main" xmlns="" id="{A2EFC78B-A452-3B4D-9026-D8FB0130D0B4}"/>
              </a:ext>
            </a:extLst>
          </p:cNvPr>
          <p:cNvSpPr/>
          <p:nvPr/>
        </p:nvSpPr>
        <p:spPr>
          <a:xfrm>
            <a:off x="9783423" y="2846111"/>
            <a:ext cx="1825751" cy="1538879"/>
          </a:xfrm>
          <a:prstGeom prst="rect">
            <a:avLst/>
          </a:prstGeom>
        </p:spPr>
        <p:txBody>
          <a:bodyPr wrap="square" lIns="91420" tIns="45718" rIns="91420" bIns="45718">
            <a:spAutoFit/>
          </a:bodyPr>
          <a:lstStyle/>
          <a:p>
            <a:pPr algn="ctr" defTabSz="914173">
              <a:defRPr/>
            </a:pPr>
            <a:r>
              <a:rPr lang="en-IE" sz="1900" b="1" kern="0" dirty="0">
                <a:solidFill>
                  <a:schemeClr val="accent5">
                    <a:lumMod val="75000"/>
                  </a:schemeClr>
                </a:solidFill>
                <a:cs typeface="Calibri" panose="020F0502020204030204" pitchFamily="34" charset="0"/>
              </a:rPr>
              <a:t>Infrastructure</a:t>
            </a:r>
          </a:p>
          <a:p>
            <a:pPr algn="ctr" defTabSz="914173">
              <a:defRPr/>
            </a:pPr>
            <a:r>
              <a:rPr lang="en-IE" sz="1900" b="1" kern="0" dirty="0">
                <a:solidFill>
                  <a:schemeClr val="accent5">
                    <a:lumMod val="75000"/>
                  </a:schemeClr>
                </a:solidFill>
                <a:cs typeface="Calibri" panose="020F0502020204030204" pitchFamily="34" charset="0"/>
              </a:rPr>
              <a:t>Delivery</a:t>
            </a:r>
          </a:p>
          <a:p>
            <a:pPr algn="ctr" defTabSz="914173">
              <a:defRPr/>
            </a:pPr>
            <a:r>
              <a:rPr lang="en-IE" sz="1900" b="1" kern="0" dirty="0">
                <a:solidFill>
                  <a:schemeClr val="accent5">
                    <a:lumMod val="75000"/>
                  </a:schemeClr>
                </a:solidFill>
                <a:cs typeface="Calibri" panose="020F0502020204030204" pitchFamily="34" charset="0"/>
              </a:rPr>
              <a:t>13 Projects </a:t>
            </a:r>
          </a:p>
          <a:p>
            <a:pPr algn="ctr" defTabSz="914173">
              <a:defRPr/>
            </a:pPr>
            <a:endParaRPr lang="en-IE" sz="1900" b="1" kern="0" dirty="0">
              <a:solidFill>
                <a:schemeClr val="accent5">
                  <a:lumMod val="75000"/>
                </a:schemeClr>
              </a:solidFill>
              <a:cs typeface="Calibri" panose="020F0502020204030204" pitchFamily="34" charset="0"/>
            </a:endParaRPr>
          </a:p>
          <a:p>
            <a:pPr algn="ctr" defTabSz="914173">
              <a:defRPr/>
            </a:pPr>
            <a:r>
              <a:rPr lang="en-IE" b="1" kern="0" dirty="0">
                <a:solidFill>
                  <a:schemeClr val="accent5">
                    <a:lumMod val="75000"/>
                  </a:schemeClr>
                </a:solidFill>
                <a:cs typeface="Calibri" panose="020F0502020204030204" pitchFamily="34" charset="0"/>
              </a:rPr>
              <a:t>€1.7bn</a:t>
            </a:r>
          </a:p>
        </p:txBody>
      </p:sp>
      <p:sp>
        <p:nvSpPr>
          <p:cNvPr id="10" name="Rectangle 9">
            <a:extLst>
              <a:ext uri="{FF2B5EF4-FFF2-40B4-BE49-F238E27FC236}">
                <a16:creationId xmlns:a16="http://schemas.microsoft.com/office/drawing/2014/main" xmlns="" id="{102FC8AD-7E10-3642-A8AF-699EFDFD9B78}"/>
              </a:ext>
            </a:extLst>
          </p:cNvPr>
          <p:cNvSpPr/>
          <p:nvPr/>
        </p:nvSpPr>
        <p:spPr>
          <a:xfrm>
            <a:off x="7487676" y="2290605"/>
            <a:ext cx="2208725" cy="715579"/>
          </a:xfrm>
          <a:prstGeom prst="rect">
            <a:avLst/>
          </a:prstGeom>
        </p:spPr>
        <p:txBody>
          <a:bodyPr wrap="square" lIns="91420" tIns="45718" rIns="91420" bIns="45718">
            <a:spAutoFit/>
          </a:bodyPr>
          <a:lstStyle/>
          <a:p>
            <a:pPr marL="0" lvl="1" defTabSz="711009">
              <a:lnSpc>
                <a:spcPct val="90000"/>
              </a:lnSpc>
              <a:spcBef>
                <a:spcPct val="0"/>
              </a:spcBef>
              <a:spcAft>
                <a:spcPct val="15000"/>
              </a:spcAft>
            </a:pPr>
            <a:r>
              <a:rPr lang="en-IE" sz="1500" dirty="0">
                <a:solidFill>
                  <a:schemeClr val="accent5">
                    <a:lumMod val="75000"/>
                  </a:schemeClr>
                </a:solidFill>
                <a:cs typeface="Calibri" panose="020F0502020204030204" pitchFamily="34" charset="0"/>
              </a:rPr>
              <a:t>Financial Advisor, Procurement &amp; Delivery Authority</a:t>
            </a:r>
          </a:p>
        </p:txBody>
      </p:sp>
      <p:sp>
        <p:nvSpPr>
          <p:cNvPr id="11" name="Rectangle 10">
            <a:extLst>
              <a:ext uri="{FF2B5EF4-FFF2-40B4-BE49-F238E27FC236}">
                <a16:creationId xmlns:a16="http://schemas.microsoft.com/office/drawing/2014/main" xmlns="" id="{B95C26DF-EE80-7945-9DE0-5784A9C1F39E}"/>
              </a:ext>
            </a:extLst>
          </p:cNvPr>
          <p:cNvSpPr/>
          <p:nvPr/>
        </p:nvSpPr>
        <p:spPr>
          <a:xfrm>
            <a:off x="7487689" y="4686248"/>
            <a:ext cx="2101639" cy="715579"/>
          </a:xfrm>
          <a:prstGeom prst="rect">
            <a:avLst/>
          </a:prstGeom>
        </p:spPr>
        <p:txBody>
          <a:bodyPr wrap="square" lIns="91420" tIns="45718" rIns="91420" bIns="45718">
            <a:spAutoFit/>
          </a:bodyPr>
          <a:lstStyle/>
          <a:p>
            <a:pPr marL="0" lvl="1" defTabSz="711009">
              <a:lnSpc>
                <a:spcPct val="90000"/>
              </a:lnSpc>
              <a:spcBef>
                <a:spcPct val="0"/>
              </a:spcBef>
              <a:spcAft>
                <a:spcPct val="15000"/>
              </a:spcAft>
            </a:pPr>
            <a:r>
              <a:rPr lang="en-IE" sz="1500" dirty="0">
                <a:solidFill>
                  <a:schemeClr val="accent5">
                    <a:lumMod val="75000"/>
                  </a:schemeClr>
                </a:solidFill>
                <a:cs typeface="Calibri" panose="020F0502020204030204" pitchFamily="34" charset="0"/>
              </a:rPr>
              <a:t>Operational PPP,</a:t>
            </a:r>
            <a:br>
              <a:rPr lang="en-IE" sz="1500" dirty="0">
                <a:solidFill>
                  <a:schemeClr val="accent5">
                    <a:lumMod val="75000"/>
                  </a:schemeClr>
                </a:solidFill>
                <a:cs typeface="Calibri" panose="020F0502020204030204" pitchFamily="34" charset="0"/>
              </a:rPr>
            </a:br>
            <a:r>
              <a:rPr lang="en-IE" sz="1500" dirty="0">
                <a:solidFill>
                  <a:schemeClr val="accent5">
                    <a:lumMod val="75000"/>
                  </a:schemeClr>
                </a:solidFill>
                <a:cs typeface="Calibri" panose="020F0502020204030204" pitchFamily="34" charset="0"/>
              </a:rPr>
              <a:t>Bespoke advisory: housing</a:t>
            </a:r>
          </a:p>
        </p:txBody>
      </p:sp>
      <p:sp>
        <p:nvSpPr>
          <p:cNvPr id="12" name="Rectangle 11">
            <a:extLst>
              <a:ext uri="{FF2B5EF4-FFF2-40B4-BE49-F238E27FC236}">
                <a16:creationId xmlns:a16="http://schemas.microsoft.com/office/drawing/2014/main" xmlns="" id="{5656C63A-974C-A042-9318-3099FF218A8A}"/>
              </a:ext>
            </a:extLst>
          </p:cNvPr>
          <p:cNvSpPr/>
          <p:nvPr/>
        </p:nvSpPr>
        <p:spPr>
          <a:xfrm>
            <a:off x="2532884" y="2290617"/>
            <a:ext cx="2208725" cy="542455"/>
          </a:xfrm>
          <a:prstGeom prst="rect">
            <a:avLst/>
          </a:prstGeom>
        </p:spPr>
        <p:txBody>
          <a:bodyPr wrap="square" lIns="91420" tIns="45718" rIns="91420" bIns="45718">
            <a:spAutoFit/>
          </a:bodyPr>
          <a:lstStyle/>
          <a:p>
            <a:pPr marL="0" lvl="1" defTabSz="711009">
              <a:lnSpc>
                <a:spcPct val="90000"/>
              </a:lnSpc>
              <a:spcBef>
                <a:spcPct val="0"/>
              </a:spcBef>
              <a:spcAft>
                <a:spcPct val="15000"/>
              </a:spcAft>
            </a:pPr>
            <a:r>
              <a:rPr lang="en-IE" sz="1500" dirty="0">
                <a:solidFill>
                  <a:schemeClr val="accent5">
                    <a:lumMod val="75000"/>
                  </a:schemeClr>
                </a:solidFill>
                <a:cs typeface="Calibri" panose="020F0502020204030204" pitchFamily="34" charset="0"/>
              </a:rPr>
              <a:t>Capital projects &gt;€20m </a:t>
            </a:r>
          </a:p>
          <a:p>
            <a:pPr marL="0" lvl="1" defTabSz="711009">
              <a:lnSpc>
                <a:spcPct val="90000"/>
              </a:lnSpc>
              <a:spcBef>
                <a:spcPct val="0"/>
              </a:spcBef>
              <a:spcAft>
                <a:spcPct val="15000"/>
              </a:spcAft>
            </a:pPr>
            <a:r>
              <a:rPr lang="en-IE" sz="1500" dirty="0">
                <a:solidFill>
                  <a:schemeClr val="accent5">
                    <a:lumMod val="75000"/>
                  </a:schemeClr>
                </a:solidFill>
                <a:cs typeface="Calibri" panose="020F0502020204030204" pitchFamily="34" charset="0"/>
              </a:rPr>
              <a:t>EIB/CEB funding arranger</a:t>
            </a:r>
          </a:p>
        </p:txBody>
      </p:sp>
      <p:sp>
        <p:nvSpPr>
          <p:cNvPr id="13" name="Rectangle 12">
            <a:extLst>
              <a:ext uri="{FF2B5EF4-FFF2-40B4-BE49-F238E27FC236}">
                <a16:creationId xmlns:a16="http://schemas.microsoft.com/office/drawing/2014/main" xmlns="" id="{2697AF8B-D9AC-8941-972A-51D8E90A7627}"/>
              </a:ext>
            </a:extLst>
          </p:cNvPr>
          <p:cNvSpPr/>
          <p:nvPr/>
        </p:nvSpPr>
        <p:spPr>
          <a:xfrm>
            <a:off x="2537148" y="4401119"/>
            <a:ext cx="2208725" cy="1165703"/>
          </a:xfrm>
          <a:prstGeom prst="rect">
            <a:avLst/>
          </a:prstGeom>
        </p:spPr>
        <p:txBody>
          <a:bodyPr wrap="square" lIns="91420" tIns="45718" rIns="91420" bIns="45718">
            <a:spAutoFit/>
          </a:bodyPr>
          <a:lstStyle/>
          <a:p>
            <a:pPr marL="0" lvl="1" defTabSz="711009">
              <a:lnSpc>
                <a:spcPct val="90000"/>
              </a:lnSpc>
              <a:spcBef>
                <a:spcPct val="0"/>
              </a:spcBef>
              <a:spcAft>
                <a:spcPct val="15000"/>
              </a:spcAft>
            </a:pPr>
            <a:r>
              <a:rPr lang="en-IE" sz="1500" dirty="0">
                <a:solidFill>
                  <a:schemeClr val="accent5">
                    <a:lumMod val="75000"/>
                  </a:schemeClr>
                </a:solidFill>
                <a:cs typeface="Calibri" panose="020F0502020204030204" pitchFamily="34" charset="0"/>
              </a:rPr>
              <a:t>Exchequer </a:t>
            </a:r>
            <a:br>
              <a:rPr lang="en-IE" sz="1500" dirty="0">
                <a:solidFill>
                  <a:schemeClr val="accent5">
                    <a:lumMod val="75000"/>
                  </a:schemeClr>
                </a:solidFill>
                <a:cs typeface="Calibri" panose="020F0502020204030204" pitchFamily="34" charset="0"/>
              </a:rPr>
            </a:br>
            <a:r>
              <a:rPr lang="en-IE" sz="1500" dirty="0">
                <a:solidFill>
                  <a:schemeClr val="accent5">
                    <a:lumMod val="75000"/>
                  </a:schemeClr>
                </a:solidFill>
                <a:cs typeface="Calibri" panose="020F0502020204030204" pitchFamily="34" charset="0"/>
              </a:rPr>
              <a:t>funded Projects:</a:t>
            </a:r>
          </a:p>
          <a:p>
            <a:pPr marL="0" lvl="1" defTabSz="711009">
              <a:lnSpc>
                <a:spcPct val="90000"/>
              </a:lnSpc>
              <a:spcBef>
                <a:spcPct val="0"/>
              </a:spcBef>
              <a:spcAft>
                <a:spcPct val="15000"/>
              </a:spcAft>
            </a:pPr>
            <a:r>
              <a:rPr lang="en-IE" sz="1500" dirty="0">
                <a:solidFill>
                  <a:schemeClr val="accent5">
                    <a:lumMod val="75000"/>
                  </a:schemeClr>
                </a:solidFill>
                <a:cs typeface="Calibri" panose="020F0502020204030204" pitchFamily="34" charset="0"/>
              </a:rPr>
              <a:t>Financial Advisor, Procurement &amp; Delivery Authority </a:t>
            </a:r>
          </a:p>
        </p:txBody>
      </p:sp>
      <p:sp>
        <p:nvSpPr>
          <p:cNvPr id="16" name="Rectangle 15">
            <a:extLst>
              <a:ext uri="{FF2B5EF4-FFF2-40B4-BE49-F238E27FC236}">
                <a16:creationId xmlns:a16="http://schemas.microsoft.com/office/drawing/2014/main" xmlns="" id="{2728F7B4-A168-EB4A-885D-DA9919A0BF55}"/>
              </a:ext>
            </a:extLst>
          </p:cNvPr>
          <p:cNvSpPr/>
          <p:nvPr/>
        </p:nvSpPr>
        <p:spPr>
          <a:xfrm>
            <a:off x="6135590" y="2892980"/>
            <a:ext cx="1114487" cy="507829"/>
          </a:xfrm>
          <a:prstGeom prst="rect">
            <a:avLst/>
          </a:prstGeom>
        </p:spPr>
        <p:txBody>
          <a:bodyPr wrap="square" lIns="91420" tIns="45718" rIns="91420" bIns="45718">
            <a:spAutoFit/>
          </a:bodyPr>
          <a:lstStyle/>
          <a:p>
            <a:pPr algn="ctr" defTabSz="711009">
              <a:lnSpc>
                <a:spcPct val="90000"/>
              </a:lnSpc>
              <a:spcBef>
                <a:spcPct val="0"/>
              </a:spcBef>
              <a:spcAft>
                <a:spcPct val="35000"/>
              </a:spcAft>
            </a:pPr>
            <a:r>
              <a:rPr lang="en-IE" sz="1500" b="1" dirty="0">
                <a:solidFill>
                  <a:srgbClr val="4F4F4F"/>
                </a:solidFill>
                <a:cs typeface="Calibri" panose="020F0502020204030204" pitchFamily="34" charset="0"/>
              </a:rPr>
              <a:t>PPP Delivery </a:t>
            </a:r>
          </a:p>
        </p:txBody>
      </p:sp>
      <p:sp>
        <p:nvSpPr>
          <p:cNvPr id="17" name="Rectangle 16">
            <a:extLst>
              <a:ext uri="{FF2B5EF4-FFF2-40B4-BE49-F238E27FC236}">
                <a16:creationId xmlns:a16="http://schemas.microsoft.com/office/drawing/2014/main" xmlns="" id="{01710679-9EA1-644C-88D9-6063F244B5C5}"/>
              </a:ext>
            </a:extLst>
          </p:cNvPr>
          <p:cNvSpPr/>
          <p:nvPr/>
        </p:nvSpPr>
        <p:spPr>
          <a:xfrm>
            <a:off x="4521931" y="4225713"/>
            <a:ext cx="1285511" cy="715579"/>
          </a:xfrm>
          <a:prstGeom prst="rect">
            <a:avLst/>
          </a:prstGeom>
        </p:spPr>
        <p:txBody>
          <a:bodyPr wrap="square" lIns="91420" tIns="45718" rIns="91420" bIns="45718">
            <a:spAutoFit/>
          </a:bodyPr>
          <a:lstStyle/>
          <a:p>
            <a:pPr algn="ctr" defTabSz="711009">
              <a:lnSpc>
                <a:spcPct val="90000"/>
              </a:lnSpc>
              <a:spcBef>
                <a:spcPct val="0"/>
              </a:spcBef>
              <a:spcAft>
                <a:spcPct val="35000"/>
              </a:spcAft>
            </a:pPr>
            <a:r>
              <a:rPr lang="en-IE" sz="1500" b="1" dirty="0">
                <a:solidFill>
                  <a:srgbClr val="FFFFFF"/>
                </a:solidFill>
                <a:cs typeface="Calibri" panose="020F0502020204030204" pitchFamily="34" charset="0"/>
              </a:rPr>
              <a:t>Direct State Funded Infrastructure</a:t>
            </a:r>
          </a:p>
        </p:txBody>
      </p:sp>
      <p:sp>
        <p:nvSpPr>
          <p:cNvPr id="18" name="Rectangle 17">
            <a:extLst>
              <a:ext uri="{FF2B5EF4-FFF2-40B4-BE49-F238E27FC236}">
                <a16:creationId xmlns:a16="http://schemas.microsoft.com/office/drawing/2014/main" xmlns="" id="{664BBA9F-04B1-D24B-94A7-273912AC233D}"/>
              </a:ext>
            </a:extLst>
          </p:cNvPr>
          <p:cNvSpPr/>
          <p:nvPr/>
        </p:nvSpPr>
        <p:spPr>
          <a:xfrm>
            <a:off x="5996752" y="4155335"/>
            <a:ext cx="1369344" cy="923328"/>
          </a:xfrm>
          <a:prstGeom prst="rect">
            <a:avLst/>
          </a:prstGeom>
        </p:spPr>
        <p:txBody>
          <a:bodyPr wrap="square" lIns="91420" tIns="45718" rIns="91420" bIns="45718">
            <a:spAutoFit/>
          </a:bodyPr>
          <a:lstStyle/>
          <a:p>
            <a:pPr algn="ctr" defTabSz="711009">
              <a:lnSpc>
                <a:spcPct val="90000"/>
              </a:lnSpc>
              <a:spcBef>
                <a:spcPct val="0"/>
              </a:spcBef>
              <a:spcAft>
                <a:spcPct val="35000"/>
              </a:spcAft>
            </a:pPr>
            <a:r>
              <a:rPr lang="en-IE" sz="1500" b="1" dirty="0">
                <a:solidFill>
                  <a:srgbClr val="4F4F4F"/>
                </a:solidFill>
                <a:cs typeface="Calibri" panose="020F0502020204030204" pitchFamily="34" charset="0"/>
              </a:rPr>
              <a:t>Contract Management and Advisory Services</a:t>
            </a:r>
          </a:p>
        </p:txBody>
      </p:sp>
      <p:sp>
        <p:nvSpPr>
          <p:cNvPr id="25" name="Rectangle 24">
            <a:extLst>
              <a:ext uri="{FF2B5EF4-FFF2-40B4-BE49-F238E27FC236}">
                <a16:creationId xmlns:a16="http://schemas.microsoft.com/office/drawing/2014/main" xmlns="" id="{53DCA4D8-6291-984D-87F7-C86D2B671246}"/>
              </a:ext>
            </a:extLst>
          </p:cNvPr>
          <p:cNvSpPr/>
          <p:nvPr/>
        </p:nvSpPr>
        <p:spPr>
          <a:xfrm>
            <a:off x="4532745" y="2892980"/>
            <a:ext cx="1114487" cy="507829"/>
          </a:xfrm>
          <a:prstGeom prst="rect">
            <a:avLst/>
          </a:prstGeom>
        </p:spPr>
        <p:txBody>
          <a:bodyPr wrap="square" lIns="91420" tIns="45718" rIns="91420" bIns="45718">
            <a:spAutoFit/>
          </a:bodyPr>
          <a:lstStyle/>
          <a:p>
            <a:pPr algn="ctr" defTabSz="711009">
              <a:lnSpc>
                <a:spcPct val="90000"/>
              </a:lnSpc>
              <a:spcBef>
                <a:spcPct val="0"/>
              </a:spcBef>
              <a:spcAft>
                <a:spcPct val="35000"/>
              </a:spcAft>
              <a:defRPr/>
            </a:pPr>
            <a:r>
              <a:rPr lang="en-IE" sz="1500" b="1" kern="0" dirty="0">
                <a:solidFill>
                  <a:prstClr val="white"/>
                </a:solidFill>
                <a:cs typeface="Calibri" panose="020F0502020204030204" pitchFamily="34" charset="0"/>
              </a:rPr>
              <a:t>Financial Advice</a:t>
            </a:r>
          </a:p>
        </p:txBody>
      </p:sp>
      <p:sp>
        <p:nvSpPr>
          <p:cNvPr id="21"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86"/>
            <a:ext cx="519133" cy="366183"/>
          </a:xfrm>
          <a:prstGeom prst="rect">
            <a:avLst/>
          </a:prstGeom>
        </p:spPr>
        <p:txBody>
          <a:bodyPr lIns="91420" tIns="45718" rIns="91420" bIns="45718"/>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smtClean="0">
                <a:solidFill>
                  <a:prstClr val="white">
                    <a:lumMod val="50000"/>
                  </a:prstClr>
                </a:solidFill>
              </a:rPr>
              <a:pPr/>
              <a:t>3</a:t>
            </a:fld>
            <a:endParaRPr lang="en-US" dirty="0">
              <a:solidFill>
                <a:prstClr val="white">
                  <a:lumMod val="50000"/>
                </a:prstClr>
              </a:solidFill>
            </a:endParaRPr>
          </a:p>
        </p:txBody>
      </p:sp>
      <p:pic>
        <p:nvPicPr>
          <p:cNvPr id="22" name="Picture 2" descr="\\ntmafs03\users\HalpinE\Desktop\Education_MARK_MASTER_Std_Colou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80476" y="5732135"/>
            <a:ext cx="1706354" cy="276999"/>
          </a:xfrm>
          <a:prstGeom prst="rect">
            <a:avLst/>
          </a:prstGeom>
          <a:noFill/>
        </p:spPr>
        <p:txBody>
          <a:bodyPr wrap="square" rtlCol="0">
            <a:spAutoFit/>
          </a:bodyPr>
          <a:lstStyle/>
          <a:p>
            <a:pPr algn="r"/>
            <a:r>
              <a:rPr lang="en-GB" sz="1200" i="1" dirty="0" smtClean="0">
                <a:solidFill>
                  <a:schemeClr val="accent5">
                    <a:lumMod val="75000"/>
                  </a:schemeClr>
                </a:solidFill>
              </a:rPr>
              <a:t>October 2020</a:t>
            </a:r>
            <a:endParaRPr lang="en-GB" sz="1200" i="1" dirty="0">
              <a:solidFill>
                <a:schemeClr val="accent5">
                  <a:lumMod val="75000"/>
                </a:schemeClr>
              </a:solidFill>
            </a:endParaRPr>
          </a:p>
        </p:txBody>
      </p:sp>
    </p:spTree>
    <p:extLst>
      <p:ext uri="{BB962C8B-B14F-4D97-AF65-F5344CB8AC3E}">
        <p14:creationId xmlns:p14="http://schemas.microsoft.com/office/powerpoint/2010/main" val="2648324432"/>
      </p:ext>
    </p:extLst>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E146FE3-7446-EC45-AE4E-B2B8827687F8}"/>
              </a:ext>
            </a:extLst>
          </p:cNvPr>
          <p:cNvSpPr txBox="1"/>
          <p:nvPr/>
        </p:nvSpPr>
        <p:spPr>
          <a:xfrm>
            <a:off x="682625" y="5295852"/>
            <a:ext cx="1097486" cy="954103"/>
          </a:xfrm>
          <a:prstGeom prst="rect">
            <a:avLst/>
          </a:prstGeom>
          <a:noFill/>
        </p:spPr>
        <p:txBody>
          <a:bodyPr wrap="square" lIns="91420" tIns="45718" rIns="91420" bIns="45718" rtlCol="0">
            <a:spAutoFit/>
          </a:bodyPr>
          <a:lstStyle/>
          <a:p>
            <a:pPr defTabSz="914173"/>
            <a:r>
              <a:rPr lang="en-IE" sz="1400" b="1" i="1" dirty="0">
                <a:solidFill>
                  <a:schemeClr val="accent4">
                    <a:lumMod val="75000"/>
                  </a:schemeClr>
                </a:solidFill>
                <a:cs typeface="Calibri" panose="020F0502020204030204" pitchFamily="34" charset="0"/>
              </a:rPr>
              <a:t>Schools &amp; Higher Education Facilities</a:t>
            </a:r>
          </a:p>
        </p:txBody>
      </p:sp>
      <p:sp>
        <p:nvSpPr>
          <p:cNvPr id="9" name="TextBox 8">
            <a:extLst>
              <a:ext uri="{FF2B5EF4-FFF2-40B4-BE49-F238E27FC236}">
                <a16:creationId xmlns="" xmlns:a16="http://schemas.microsoft.com/office/drawing/2014/main" id="{EADE1B22-0135-1E45-A821-25D9E8B8E025}"/>
              </a:ext>
            </a:extLst>
          </p:cNvPr>
          <p:cNvSpPr txBox="1"/>
          <p:nvPr/>
        </p:nvSpPr>
        <p:spPr>
          <a:xfrm>
            <a:off x="4230323" y="5528335"/>
            <a:ext cx="906809" cy="523216"/>
          </a:xfrm>
          <a:prstGeom prst="rect">
            <a:avLst/>
          </a:prstGeom>
          <a:noFill/>
        </p:spPr>
        <p:txBody>
          <a:bodyPr wrap="square" lIns="91420" tIns="45718" rIns="91420" bIns="45718" rtlCol="0">
            <a:spAutoFit/>
          </a:bodyPr>
          <a:lstStyle/>
          <a:p>
            <a:pPr defTabSz="914173"/>
            <a:r>
              <a:rPr lang="en-IE" sz="1400" b="1" i="1" dirty="0">
                <a:solidFill>
                  <a:schemeClr val="accent4">
                    <a:lumMod val="75000"/>
                  </a:schemeClr>
                </a:solidFill>
                <a:cs typeface="Calibri" panose="020F0502020204030204" pitchFamily="34" charset="0"/>
              </a:rPr>
              <a:t>Social Housin</a:t>
            </a:r>
            <a:r>
              <a:rPr lang="en-IE" sz="1400" b="1" dirty="0">
                <a:solidFill>
                  <a:schemeClr val="accent4">
                    <a:lumMod val="75000"/>
                  </a:schemeClr>
                </a:solidFill>
                <a:cs typeface="Calibri" panose="020F0502020204030204" pitchFamily="34" charset="0"/>
              </a:rPr>
              <a:t>g</a:t>
            </a:r>
          </a:p>
        </p:txBody>
      </p:sp>
      <p:sp>
        <p:nvSpPr>
          <p:cNvPr id="11" name="TextBox 10">
            <a:extLst>
              <a:ext uri="{FF2B5EF4-FFF2-40B4-BE49-F238E27FC236}">
                <a16:creationId xmlns="" xmlns:a16="http://schemas.microsoft.com/office/drawing/2014/main" id="{C16FC967-35C6-6840-9FF8-7472FB9AD288}"/>
              </a:ext>
            </a:extLst>
          </p:cNvPr>
          <p:cNvSpPr txBox="1"/>
          <p:nvPr/>
        </p:nvSpPr>
        <p:spPr>
          <a:xfrm>
            <a:off x="2299568" y="5403574"/>
            <a:ext cx="1332221" cy="738660"/>
          </a:xfrm>
          <a:prstGeom prst="rect">
            <a:avLst/>
          </a:prstGeom>
          <a:noFill/>
        </p:spPr>
        <p:txBody>
          <a:bodyPr wrap="square" lIns="91420" tIns="45718" rIns="91420" bIns="45718" rtlCol="0">
            <a:spAutoFit/>
          </a:bodyPr>
          <a:lstStyle/>
          <a:p>
            <a:pPr defTabSz="914173"/>
            <a:r>
              <a:rPr lang="en-IE" sz="1400" b="1" i="1" dirty="0">
                <a:solidFill>
                  <a:schemeClr val="accent4">
                    <a:lumMod val="75000"/>
                  </a:schemeClr>
                </a:solidFill>
                <a:cs typeface="Calibri" panose="020F0502020204030204" pitchFamily="34" charset="0"/>
              </a:rPr>
              <a:t>TU Dublin Campus</a:t>
            </a:r>
          </a:p>
          <a:p>
            <a:pPr defTabSz="914173"/>
            <a:r>
              <a:rPr lang="en-IE" sz="1400" b="1" i="1" dirty="0">
                <a:solidFill>
                  <a:schemeClr val="accent4">
                    <a:lumMod val="75000"/>
                  </a:schemeClr>
                </a:solidFill>
                <a:cs typeface="Calibri" panose="020F0502020204030204" pitchFamily="34" charset="0"/>
              </a:rPr>
              <a:t>Grangegorman</a:t>
            </a:r>
          </a:p>
        </p:txBody>
      </p:sp>
      <p:sp>
        <p:nvSpPr>
          <p:cNvPr id="13" name="TextBox 12">
            <a:extLst>
              <a:ext uri="{FF2B5EF4-FFF2-40B4-BE49-F238E27FC236}">
                <a16:creationId xmlns="" xmlns:a16="http://schemas.microsoft.com/office/drawing/2014/main" id="{ACFC8C2B-2C2C-8E44-BB42-954AA81841E1}"/>
              </a:ext>
            </a:extLst>
          </p:cNvPr>
          <p:cNvSpPr txBox="1"/>
          <p:nvPr/>
        </p:nvSpPr>
        <p:spPr>
          <a:xfrm>
            <a:off x="5971128" y="5526814"/>
            <a:ext cx="1153116" cy="523216"/>
          </a:xfrm>
          <a:prstGeom prst="rect">
            <a:avLst/>
          </a:prstGeom>
          <a:noFill/>
        </p:spPr>
        <p:txBody>
          <a:bodyPr wrap="square" lIns="91420" tIns="45718" rIns="91420" bIns="45718" rtlCol="0">
            <a:spAutoFit/>
          </a:bodyPr>
          <a:lstStyle/>
          <a:p>
            <a:pPr defTabSz="914173"/>
            <a:r>
              <a:rPr lang="en-IE" sz="1400" b="1" i="1" dirty="0">
                <a:solidFill>
                  <a:schemeClr val="accent4">
                    <a:lumMod val="75000"/>
                  </a:schemeClr>
                </a:solidFill>
                <a:cs typeface="Calibri" panose="020F0502020204030204" pitchFamily="34" charset="0"/>
              </a:rPr>
              <a:t>Operational Facilities</a:t>
            </a:r>
          </a:p>
        </p:txBody>
      </p:sp>
      <p:pic>
        <p:nvPicPr>
          <p:cNvPr id="14" name="Picture 13">
            <a:extLst>
              <a:ext uri="{FF2B5EF4-FFF2-40B4-BE49-F238E27FC236}">
                <a16:creationId xmlns="" xmlns:a16="http://schemas.microsoft.com/office/drawing/2014/main" id="{259B20FC-3CBC-D94B-A176-8E7655D98676}"/>
              </a:ext>
            </a:extLst>
          </p:cNvPr>
          <p:cNvPicPr>
            <a:picLocks noChangeAspect="1"/>
          </p:cNvPicPr>
          <p:nvPr/>
        </p:nvPicPr>
        <p:blipFill rotWithShape="1">
          <a:blip r:embed="rId2">
            <a:extLst>
              <a:ext uri="{28A0092B-C50C-407E-A947-70E740481C1C}">
                <a14:useLocalDpi xmlns:a14="http://schemas.microsoft.com/office/drawing/2010/main" val="0"/>
              </a:ext>
            </a:extLst>
          </a:blip>
          <a:srcRect l="19469" t="21880" r="27972"/>
          <a:stretch/>
        </p:blipFill>
        <p:spPr>
          <a:xfrm>
            <a:off x="10150" y="5427359"/>
            <a:ext cx="672475" cy="673372"/>
          </a:xfrm>
          <a:prstGeom prst="rect">
            <a:avLst/>
          </a:prstGeom>
        </p:spPr>
      </p:pic>
      <p:pic>
        <p:nvPicPr>
          <p:cNvPr id="17" name="Picture 16">
            <a:extLst>
              <a:ext uri="{FF2B5EF4-FFF2-40B4-BE49-F238E27FC236}">
                <a16:creationId xmlns="" xmlns:a16="http://schemas.microsoft.com/office/drawing/2014/main" id="{77535F98-D160-A54E-980F-9F90BB565E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37132" y="5376991"/>
            <a:ext cx="833996" cy="780761"/>
          </a:xfrm>
          <a:prstGeom prst="rect">
            <a:avLst/>
          </a:prstGeom>
        </p:spPr>
      </p:pic>
      <p:pic>
        <p:nvPicPr>
          <p:cNvPr id="18" name="Picture 17">
            <a:extLst>
              <a:ext uri="{FF2B5EF4-FFF2-40B4-BE49-F238E27FC236}">
                <a16:creationId xmlns="" xmlns:a16="http://schemas.microsoft.com/office/drawing/2014/main" id="{4F04CF5F-49A8-EC4D-8B30-CE511C6AE44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5347" t="8923" r="14953" b="19083"/>
          <a:stretch/>
        </p:blipFill>
        <p:spPr>
          <a:xfrm>
            <a:off x="1780111" y="5416224"/>
            <a:ext cx="633763" cy="637167"/>
          </a:xfrm>
          <a:prstGeom prst="rect">
            <a:avLst/>
          </a:prstGeom>
        </p:spPr>
      </p:pic>
      <p:pic>
        <p:nvPicPr>
          <p:cNvPr id="19" name="Picture 18">
            <a:extLst>
              <a:ext uri="{FF2B5EF4-FFF2-40B4-BE49-F238E27FC236}">
                <a16:creationId xmlns="" xmlns:a16="http://schemas.microsoft.com/office/drawing/2014/main" id="{8FDC1C48-BF4D-3B41-AAB2-AA7DC316AC4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17325" y="5488878"/>
            <a:ext cx="816377" cy="660876"/>
          </a:xfrm>
          <a:prstGeom prst="rect">
            <a:avLst/>
          </a:prstGeom>
        </p:spPr>
      </p:pic>
      <p:sp>
        <p:nvSpPr>
          <p:cNvPr id="87" name="TextBox 86">
            <a:extLst>
              <a:ext uri="{FF2B5EF4-FFF2-40B4-BE49-F238E27FC236}">
                <a16:creationId xmlns="" xmlns:a16="http://schemas.microsoft.com/office/drawing/2014/main" id="{E7422B3F-072B-F242-9F70-553E476E240F}"/>
              </a:ext>
            </a:extLst>
          </p:cNvPr>
          <p:cNvSpPr txBox="1"/>
          <p:nvPr/>
        </p:nvSpPr>
        <p:spPr>
          <a:xfrm>
            <a:off x="1467087" y="2992010"/>
            <a:ext cx="2210093" cy="707882"/>
          </a:xfrm>
          <a:prstGeom prst="rect">
            <a:avLst/>
          </a:prstGeom>
          <a:noFill/>
        </p:spPr>
        <p:txBody>
          <a:bodyPr wrap="square" lIns="91420" tIns="45718" rIns="91420" bIns="45718" rtlCol="0">
            <a:spAutoFit/>
          </a:bodyPr>
          <a:lstStyle/>
          <a:p>
            <a:pPr defTabSz="914173"/>
            <a:r>
              <a:rPr lang="en-IE" sz="2000" b="1" dirty="0" smtClean="0">
                <a:solidFill>
                  <a:schemeClr val="accent4">
                    <a:lumMod val="75000"/>
                  </a:schemeClr>
                </a:solidFill>
                <a:cs typeface="Calibri" panose="020F0502020204030204" pitchFamily="34" charset="0"/>
              </a:rPr>
              <a:t>13</a:t>
            </a:r>
            <a:endParaRPr lang="en-IE" sz="2000" b="1" dirty="0">
              <a:solidFill>
                <a:schemeClr val="accent4">
                  <a:lumMod val="75000"/>
                </a:schemeClr>
              </a:solidFill>
              <a:cs typeface="Calibri" panose="020F0502020204030204" pitchFamily="34" charset="0"/>
            </a:endParaRPr>
          </a:p>
          <a:p>
            <a:pPr defTabSz="914173"/>
            <a:r>
              <a:rPr lang="en-IE" sz="2000" dirty="0">
                <a:solidFill>
                  <a:schemeClr val="accent4">
                    <a:lumMod val="75000"/>
                  </a:schemeClr>
                </a:solidFill>
                <a:cs typeface="Calibri" panose="020F0502020204030204" pitchFamily="34" charset="0"/>
              </a:rPr>
              <a:t>Live sites</a:t>
            </a:r>
          </a:p>
        </p:txBody>
      </p:sp>
      <p:pic>
        <p:nvPicPr>
          <p:cNvPr id="88" name="Picture 87">
            <a:extLst>
              <a:ext uri="{FF2B5EF4-FFF2-40B4-BE49-F238E27FC236}">
                <a16:creationId xmlns="" xmlns:a16="http://schemas.microsoft.com/office/drawing/2014/main" id="{6429B962-71FA-314B-80E2-DF523C6931B5}"/>
              </a:ext>
            </a:extLst>
          </p:cNvPr>
          <p:cNvPicPr>
            <a:picLocks noChangeAspect="1"/>
          </p:cNvPicPr>
          <p:nvPr/>
        </p:nvPicPr>
        <p:blipFill>
          <a:blip r:embed="rId9"/>
          <a:stretch>
            <a:fillRect/>
          </a:stretch>
        </p:blipFill>
        <p:spPr>
          <a:xfrm>
            <a:off x="913298" y="3108313"/>
            <a:ext cx="444500" cy="444500"/>
          </a:xfrm>
          <a:prstGeom prst="rect">
            <a:avLst/>
          </a:prstGeom>
        </p:spPr>
      </p:pic>
      <p:sp>
        <p:nvSpPr>
          <p:cNvPr id="89" name="TextBox 88">
            <a:extLst>
              <a:ext uri="{FF2B5EF4-FFF2-40B4-BE49-F238E27FC236}">
                <a16:creationId xmlns="" xmlns:a16="http://schemas.microsoft.com/office/drawing/2014/main" id="{03FC86A0-3AA1-7B4E-A528-2E561789D283}"/>
              </a:ext>
            </a:extLst>
          </p:cNvPr>
          <p:cNvSpPr txBox="1"/>
          <p:nvPr/>
        </p:nvSpPr>
        <p:spPr>
          <a:xfrm>
            <a:off x="1467087" y="1938556"/>
            <a:ext cx="2386952" cy="707882"/>
          </a:xfrm>
          <a:prstGeom prst="rect">
            <a:avLst/>
          </a:prstGeom>
          <a:noFill/>
        </p:spPr>
        <p:txBody>
          <a:bodyPr wrap="square" lIns="91420" tIns="45718" rIns="91420" bIns="45718" rtlCol="0">
            <a:spAutoFit/>
          </a:bodyPr>
          <a:lstStyle/>
          <a:p>
            <a:pPr defTabSz="914173"/>
            <a:r>
              <a:rPr lang="en-IE" sz="2000" b="1" dirty="0" smtClean="0">
                <a:solidFill>
                  <a:schemeClr val="accent4">
                    <a:lumMod val="75000"/>
                  </a:schemeClr>
                </a:solidFill>
                <a:cs typeface="Calibri" panose="020F0502020204030204" pitchFamily="34" charset="0"/>
              </a:rPr>
              <a:t>39</a:t>
            </a:r>
            <a:endParaRPr lang="en-IE" sz="2000" b="1" dirty="0">
              <a:solidFill>
                <a:schemeClr val="accent4">
                  <a:lumMod val="75000"/>
                </a:schemeClr>
              </a:solidFill>
              <a:cs typeface="Calibri" panose="020F0502020204030204" pitchFamily="34" charset="0"/>
            </a:endParaRPr>
          </a:p>
          <a:p>
            <a:pPr defTabSz="914173"/>
            <a:r>
              <a:rPr lang="en-IE" sz="2000" dirty="0">
                <a:solidFill>
                  <a:schemeClr val="accent4">
                    <a:lumMod val="75000"/>
                  </a:schemeClr>
                </a:solidFill>
                <a:cs typeface="Calibri" panose="020F0502020204030204" pitchFamily="34" charset="0"/>
              </a:rPr>
              <a:t>Operational facilities</a:t>
            </a:r>
          </a:p>
        </p:txBody>
      </p:sp>
      <p:pic>
        <p:nvPicPr>
          <p:cNvPr id="90" name="Picture 89">
            <a:extLst>
              <a:ext uri="{FF2B5EF4-FFF2-40B4-BE49-F238E27FC236}">
                <a16:creationId xmlns="" xmlns:a16="http://schemas.microsoft.com/office/drawing/2014/main" id="{326578AA-CE64-E749-8C37-4F4CA328FB72}"/>
              </a:ext>
            </a:extLst>
          </p:cNvPr>
          <p:cNvPicPr>
            <a:picLocks noChangeAspect="1"/>
          </p:cNvPicPr>
          <p:nvPr/>
        </p:nvPicPr>
        <p:blipFill>
          <a:blip r:embed="rId9"/>
          <a:stretch>
            <a:fillRect/>
          </a:stretch>
        </p:blipFill>
        <p:spPr>
          <a:xfrm>
            <a:off x="913298" y="2054860"/>
            <a:ext cx="444500" cy="444500"/>
          </a:xfrm>
          <a:prstGeom prst="rect">
            <a:avLst/>
          </a:prstGeom>
        </p:spPr>
      </p:pic>
      <p:sp>
        <p:nvSpPr>
          <p:cNvPr id="91" name="TextBox 90">
            <a:extLst>
              <a:ext uri="{FF2B5EF4-FFF2-40B4-BE49-F238E27FC236}">
                <a16:creationId xmlns="" xmlns:a16="http://schemas.microsoft.com/office/drawing/2014/main" id="{A515F095-B678-5440-A818-96614F5ECF3B}"/>
              </a:ext>
            </a:extLst>
          </p:cNvPr>
          <p:cNvSpPr txBox="1"/>
          <p:nvPr/>
        </p:nvSpPr>
        <p:spPr>
          <a:xfrm>
            <a:off x="4177503" y="2992010"/>
            <a:ext cx="2441655" cy="1015659"/>
          </a:xfrm>
          <a:prstGeom prst="rect">
            <a:avLst/>
          </a:prstGeom>
          <a:noFill/>
        </p:spPr>
        <p:txBody>
          <a:bodyPr wrap="square" lIns="91420" tIns="45718" rIns="91420" bIns="45718" rtlCol="0">
            <a:spAutoFit/>
          </a:bodyPr>
          <a:lstStyle/>
          <a:p>
            <a:pPr defTabSz="914173"/>
            <a:r>
              <a:rPr lang="en-IE" sz="2000" b="1" dirty="0">
                <a:solidFill>
                  <a:schemeClr val="accent4">
                    <a:lumMod val="75000"/>
                  </a:schemeClr>
                </a:solidFill>
                <a:cs typeface="Calibri" panose="020F0502020204030204" pitchFamily="34" charset="0"/>
              </a:rPr>
              <a:t>37</a:t>
            </a:r>
          </a:p>
          <a:p>
            <a:pPr defTabSz="914173"/>
            <a:r>
              <a:rPr lang="en-IE" sz="2000" dirty="0">
                <a:solidFill>
                  <a:schemeClr val="accent4">
                    <a:lumMod val="75000"/>
                  </a:schemeClr>
                </a:solidFill>
                <a:cs typeface="Calibri" panose="020F0502020204030204" pitchFamily="34" charset="0"/>
              </a:rPr>
              <a:t>Sites in planning &amp;  procurement</a:t>
            </a:r>
          </a:p>
        </p:txBody>
      </p:sp>
      <p:pic>
        <p:nvPicPr>
          <p:cNvPr id="92" name="Picture 91">
            <a:extLst>
              <a:ext uri="{FF2B5EF4-FFF2-40B4-BE49-F238E27FC236}">
                <a16:creationId xmlns="" xmlns:a16="http://schemas.microsoft.com/office/drawing/2014/main" id="{4C27D3CE-DD0B-AE49-89B4-DF2DAD1D5FC4}"/>
              </a:ext>
            </a:extLst>
          </p:cNvPr>
          <p:cNvPicPr>
            <a:picLocks noChangeAspect="1"/>
          </p:cNvPicPr>
          <p:nvPr/>
        </p:nvPicPr>
        <p:blipFill>
          <a:blip r:embed="rId9"/>
          <a:stretch>
            <a:fillRect/>
          </a:stretch>
        </p:blipFill>
        <p:spPr>
          <a:xfrm>
            <a:off x="3631789" y="3108313"/>
            <a:ext cx="444500" cy="444500"/>
          </a:xfrm>
          <a:prstGeom prst="rect">
            <a:avLst/>
          </a:prstGeom>
        </p:spPr>
      </p:pic>
      <p:sp>
        <p:nvSpPr>
          <p:cNvPr id="93" name="Slide Number Placeholder 1">
            <a:extLst>
              <a:ext uri="{FF2B5EF4-FFF2-40B4-BE49-F238E27FC236}">
                <a16:creationId xmlns="" xmlns:a16="http://schemas.microsoft.com/office/drawing/2014/main" id="{398BF266-5B17-2840-83DB-934CF662D481}"/>
              </a:ext>
            </a:extLst>
          </p:cNvPr>
          <p:cNvSpPr txBox="1">
            <a:spLocks/>
          </p:cNvSpPr>
          <p:nvPr/>
        </p:nvSpPr>
        <p:spPr>
          <a:xfrm>
            <a:off x="11683248" y="6446586"/>
            <a:ext cx="519133" cy="366183"/>
          </a:xfrm>
          <a:prstGeom prst="rect">
            <a:avLst/>
          </a:prstGeom>
        </p:spPr>
        <p:txBody>
          <a:bodyPr lIns="91420" tIns="45718" rIns="91420" bIns="45718"/>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smtClean="0">
                <a:solidFill>
                  <a:prstClr val="white">
                    <a:lumMod val="50000"/>
                  </a:prstClr>
                </a:solidFill>
              </a:rPr>
              <a:pPr/>
              <a:t>4</a:t>
            </a:fld>
            <a:endParaRPr lang="en-US" dirty="0">
              <a:solidFill>
                <a:prstClr val="white">
                  <a:lumMod val="50000"/>
                </a:prstClr>
              </a:solidFill>
            </a:endParaRPr>
          </a:p>
        </p:txBody>
      </p:sp>
      <p:sp>
        <p:nvSpPr>
          <p:cNvPr id="4" name="TextBox 3"/>
          <p:cNvSpPr txBox="1"/>
          <p:nvPr/>
        </p:nvSpPr>
        <p:spPr>
          <a:xfrm>
            <a:off x="8664593" y="27087"/>
            <a:ext cx="3516295" cy="477054"/>
          </a:xfrm>
          <a:prstGeom prst="rect">
            <a:avLst/>
          </a:prstGeom>
          <a:noFill/>
        </p:spPr>
        <p:txBody>
          <a:bodyPr wrap="square" rtlCol="0">
            <a:spAutoFit/>
          </a:bodyPr>
          <a:lstStyle/>
          <a:p>
            <a:r>
              <a:rPr lang="en-GB" sz="2500" b="1" dirty="0">
                <a:solidFill>
                  <a:schemeClr val="accent6">
                    <a:lumMod val="50000"/>
                  </a:schemeClr>
                </a:solidFill>
              </a:rPr>
              <a:t>NDFA - Regional Impact</a:t>
            </a:r>
          </a:p>
        </p:txBody>
      </p:sp>
      <p:pic>
        <p:nvPicPr>
          <p:cNvPr id="6" name="Picture 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5135" b="78752" l="12576" r="83495">
                        <a14:foregroundMark x1="62152" y1="18170" x2="73156" y2="18469"/>
                        <a14:foregroundMark x1="73156" y1="18469" x2="80532" y2="26849"/>
                        <a14:foregroundMark x1="80351" y1="26849" x2="82044" y2="28260"/>
                        <a14:foregroundMark x1="72733" y1="37580" x2="82467" y2="32193"/>
                        <a14:foregroundMark x1="80955" y1="27961" x2="82890" y2="32193"/>
                      </a14:backgroundRemoval>
                    </a14:imgEffect>
                  </a14:imgLayer>
                </a14:imgProps>
              </a:ext>
              <a:ext uri="{28A0092B-C50C-407E-A947-70E740481C1C}">
                <a14:useLocalDpi xmlns:a14="http://schemas.microsoft.com/office/drawing/2010/main" val="0"/>
              </a:ext>
            </a:extLst>
          </a:blip>
          <a:srcRect t="12605" r="10372" b="19765"/>
          <a:stretch/>
        </p:blipFill>
        <p:spPr>
          <a:xfrm>
            <a:off x="5941666" y="133921"/>
            <a:ext cx="6241060" cy="6312665"/>
          </a:xfrm>
          <a:prstGeom prst="rect">
            <a:avLst/>
          </a:prstGeom>
        </p:spPr>
      </p:pic>
      <p:sp>
        <p:nvSpPr>
          <p:cNvPr id="20" name="Rectangle 19">
            <a:extLst>
              <a:ext uri="{FF2B5EF4-FFF2-40B4-BE49-F238E27FC236}">
                <a16:creationId xmlns="" xmlns:a16="http://schemas.microsoft.com/office/drawing/2014/main" id="{7BE29A4D-2F5F-4309-A7A0-A1E0ABFEB162}"/>
              </a:ext>
            </a:extLst>
          </p:cNvPr>
          <p:cNvSpPr/>
          <p:nvPr/>
        </p:nvSpPr>
        <p:spPr>
          <a:xfrm>
            <a:off x="1516440" y="5546"/>
            <a:ext cx="10690321" cy="477054"/>
          </a:xfrm>
          <a:prstGeom prst="rect">
            <a:avLst/>
          </a:prstGeom>
        </p:spPr>
        <p:txBody>
          <a:bodyPr wrap="square">
            <a:spAutoFit/>
          </a:bodyPr>
          <a:lstStyle/>
          <a:p>
            <a:pPr>
              <a:spcBef>
                <a:spcPct val="0"/>
              </a:spcBef>
              <a:buClr>
                <a:srgbClr val="00A214"/>
              </a:buClr>
            </a:pPr>
            <a:r>
              <a:rPr lang="en-IE" sz="2500" b="1" dirty="0" smtClean="0">
                <a:solidFill>
                  <a:schemeClr val="accent5"/>
                </a:solidFill>
                <a:latin typeface="Calibri" panose="020F0502020204030204" pitchFamily="34" charset="0"/>
                <a:ea typeface="+mj-ea"/>
                <a:cs typeface="Calibri" panose="020F0502020204030204" pitchFamily="34" charset="0"/>
              </a:rPr>
              <a:t>                                       Current </a:t>
            </a:r>
            <a:r>
              <a:rPr lang="en-IE" sz="2500" b="1" dirty="0">
                <a:solidFill>
                  <a:schemeClr val="accent5"/>
                </a:solidFill>
                <a:latin typeface="Calibri" panose="020F0502020204030204" pitchFamily="34" charset="0"/>
                <a:ea typeface="+mj-ea"/>
                <a:cs typeface="Calibri" panose="020F0502020204030204" pitchFamily="34" charset="0"/>
              </a:rPr>
              <a:t>Project Delivery </a:t>
            </a:r>
            <a:r>
              <a:rPr lang="en-IE" sz="2500" b="1" dirty="0" smtClean="0">
                <a:solidFill>
                  <a:schemeClr val="accent5"/>
                </a:solidFill>
                <a:latin typeface="Calibri" panose="020F0502020204030204" pitchFamily="34" charset="0"/>
                <a:ea typeface="+mj-ea"/>
                <a:cs typeface="Calibri" panose="020F0502020204030204" pitchFamily="34" charset="0"/>
              </a:rPr>
              <a:t>Status - </a:t>
            </a:r>
            <a:endParaRPr lang="en-IE" sz="2500" b="1" dirty="0">
              <a:solidFill>
                <a:schemeClr val="accent5"/>
              </a:solidFill>
              <a:latin typeface="Calibri" panose="020F0502020204030204" pitchFamily="34" charset="0"/>
              <a:ea typeface="+mj-ea"/>
              <a:cs typeface="Calibri" panose="020F0502020204030204" pitchFamily="34" charset="0"/>
            </a:endParaRPr>
          </a:p>
        </p:txBody>
      </p:sp>
      <p:sp>
        <p:nvSpPr>
          <p:cNvPr id="22" name="TextBox 21"/>
          <p:cNvSpPr txBox="1"/>
          <p:nvPr/>
        </p:nvSpPr>
        <p:spPr>
          <a:xfrm>
            <a:off x="10380476" y="5732135"/>
            <a:ext cx="1706354" cy="276999"/>
          </a:xfrm>
          <a:prstGeom prst="rect">
            <a:avLst/>
          </a:prstGeom>
          <a:noFill/>
        </p:spPr>
        <p:txBody>
          <a:bodyPr wrap="square" rtlCol="0">
            <a:spAutoFit/>
          </a:bodyPr>
          <a:lstStyle/>
          <a:p>
            <a:pPr algn="r"/>
            <a:r>
              <a:rPr lang="en-GB" sz="1200" i="1" dirty="0" smtClean="0">
                <a:solidFill>
                  <a:schemeClr val="accent5">
                    <a:lumMod val="75000"/>
                  </a:schemeClr>
                </a:solidFill>
              </a:rPr>
              <a:t>October 2020</a:t>
            </a:r>
            <a:endParaRPr lang="en-GB" sz="1200" i="1" dirty="0">
              <a:solidFill>
                <a:schemeClr val="accent5">
                  <a:lumMod val="75000"/>
                </a:schemeClr>
              </a:solidFill>
            </a:endParaRPr>
          </a:p>
        </p:txBody>
      </p:sp>
    </p:spTree>
    <p:extLst>
      <p:ext uri="{BB962C8B-B14F-4D97-AF65-F5344CB8AC3E}">
        <p14:creationId xmlns:p14="http://schemas.microsoft.com/office/powerpoint/2010/main" val="2388175794"/>
      </p:ext>
    </p:extLst>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352EEB-0666-2345-81F4-D32F0354B529}" type="slidenum">
              <a:rPr lang="en-US" smtClean="0"/>
              <a:pPr/>
              <a:t>5</a:t>
            </a:fld>
            <a:endParaRPr lang="en-US" dirty="0"/>
          </a:p>
        </p:txBody>
      </p:sp>
      <p:sp>
        <p:nvSpPr>
          <p:cNvPr id="3" name="Rectangle 2">
            <a:extLst>
              <a:ext uri="{FF2B5EF4-FFF2-40B4-BE49-F238E27FC236}">
                <a16:creationId xmlns:a16="http://schemas.microsoft.com/office/drawing/2014/main" xmlns="" id="{BCF5809B-23A3-5743-B6A6-A7C7F74DDD88}"/>
              </a:ext>
            </a:extLst>
          </p:cNvPr>
          <p:cNvSpPr/>
          <p:nvPr/>
        </p:nvSpPr>
        <p:spPr>
          <a:xfrm>
            <a:off x="6132004" y="-30058"/>
            <a:ext cx="6059996" cy="477054"/>
          </a:xfrm>
          <a:prstGeom prst="rect">
            <a:avLst/>
          </a:prstGeom>
        </p:spPr>
        <p:txBody>
          <a:bodyPr wrap="square">
            <a:spAutoFit/>
          </a:bodyPr>
          <a:lstStyle/>
          <a:p>
            <a:pPr algn="r" defTabSz="1219080"/>
            <a:r>
              <a:rPr lang="en-IE" sz="2500" b="1" dirty="0" smtClean="0">
                <a:solidFill>
                  <a:schemeClr val="accent5">
                    <a:lumMod val="75000"/>
                  </a:schemeClr>
                </a:solidFill>
                <a:latin typeface="Calibri" panose="020F0502020204030204" pitchFamily="34" charset="0"/>
                <a:ea typeface="Calibri" charset="0"/>
                <a:cs typeface="Calibri" panose="020F0502020204030204" pitchFamily="34" charset="0"/>
              </a:rPr>
              <a:t>Characteristics of our Education PPP Projects</a:t>
            </a:r>
            <a:endParaRPr lang="en-IE" sz="2500" b="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1015991002"/>
              </p:ext>
            </p:extLst>
          </p:nvPr>
        </p:nvGraphicFramePr>
        <p:xfrm>
          <a:off x="1091444" y="800708"/>
          <a:ext cx="10981220" cy="507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ntmafs03\users\HalpinE\Desktop\Education_MARK_MASTER_Std_Colou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916170"/>
            <a:ext cx="1944216" cy="7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17715"/>
      </p:ext>
    </p:extLst>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352EEB-0666-2345-81F4-D32F0354B529}" type="slidenum">
              <a:rPr lang="en-US" smtClean="0"/>
              <a:pPr/>
              <a:t>6</a:t>
            </a:fld>
            <a:endParaRPr lang="en-US" dirty="0"/>
          </a:p>
        </p:txBody>
      </p:sp>
      <p:sp>
        <p:nvSpPr>
          <p:cNvPr id="3" name="Rectangle 2">
            <a:extLst>
              <a:ext uri="{FF2B5EF4-FFF2-40B4-BE49-F238E27FC236}">
                <a16:creationId xmlns:a16="http://schemas.microsoft.com/office/drawing/2014/main" xmlns="" id="{BCF5809B-23A3-5743-B6A6-A7C7F74DDD88}"/>
              </a:ext>
            </a:extLst>
          </p:cNvPr>
          <p:cNvSpPr/>
          <p:nvPr/>
        </p:nvSpPr>
        <p:spPr>
          <a:xfrm>
            <a:off x="7733305" y="0"/>
            <a:ext cx="4458695" cy="477054"/>
          </a:xfrm>
          <a:prstGeom prst="rect">
            <a:avLst/>
          </a:prstGeom>
        </p:spPr>
        <p:txBody>
          <a:bodyPr wrap="square">
            <a:spAutoFit/>
          </a:bodyPr>
          <a:lstStyle/>
          <a:p>
            <a:pPr algn="r" defTabSz="1219080"/>
            <a:r>
              <a:rPr lang="en-IE" sz="2500" b="1" dirty="0" smtClean="0">
                <a:solidFill>
                  <a:schemeClr val="accent5">
                    <a:lumMod val="75000"/>
                  </a:schemeClr>
                </a:solidFill>
                <a:latin typeface="Calibri" panose="020F0502020204030204" pitchFamily="34" charset="0"/>
                <a:ea typeface="Calibri" charset="0"/>
                <a:cs typeface="Calibri" panose="020F0502020204030204" pitchFamily="34" charset="0"/>
              </a:rPr>
              <a:t>Typical PPP Contract Structure</a:t>
            </a:r>
            <a:endParaRPr lang="en-IE" sz="2500" b="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5" name="Rounded Rectangle 4"/>
          <p:cNvSpPr/>
          <p:nvPr/>
        </p:nvSpPr>
        <p:spPr>
          <a:xfrm>
            <a:off x="5303912" y="1516001"/>
            <a:ext cx="1766994" cy="914400"/>
          </a:xfrm>
          <a:prstGeom prst="roundRect">
            <a:avLst/>
          </a:prstGeom>
          <a:solidFill>
            <a:srgbClr val="1DBBB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solidFill>
                  <a:schemeClr val="tx1"/>
                </a:solidFill>
              </a:rPr>
              <a:t>NDFA (Public Authority)</a:t>
            </a:r>
            <a:endParaRPr lang="en-US" dirty="0">
              <a:solidFill>
                <a:schemeClr val="tx1"/>
              </a:solidFill>
            </a:endParaRPr>
          </a:p>
        </p:txBody>
      </p:sp>
      <p:sp>
        <p:nvSpPr>
          <p:cNvPr id="11" name="Rounded Rectangle 10"/>
          <p:cNvSpPr/>
          <p:nvPr/>
        </p:nvSpPr>
        <p:spPr>
          <a:xfrm>
            <a:off x="2060754" y="2999578"/>
            <a:ext cx="1766994" cy="914400"/>
          </a:xfrm>
          <a:prstGeom prst="roundRect">
            <a:avLst/>
          </a:prstGeom>
          <a:solidFill>
            <a:schemeClr val="bg1">
              <a:lumMod val="6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solidFill>
                  <a:schemeClr val="tx1"/>
                </a:solidFill>
              </a:rPr>
              <a:t>Sponsor(s)</a:t>
            </a:r>
            <a:endParaRPr lang="en-US" dirty="0">
              <a:solidFill>
                <a:schemeClr val="tx1"/>
              </a:solidFill>
            </a:endParaRPr>
          </a:p>
        </p:txBody>
      </p:sp>
      <p:sp>
        <p:nvSpPr>
          <p:cNvPr id="12" name="Rounded Rectangle 11"/>
          <p:cNvSpPr/>
          <p:nvPr/>
        </p:nvSpPr>
        <p:spPr>
          <a:xfrm>
            <a:off x="5303912" y="2999578"/>
            <a:ext cx="1766994" cy="914400"/>
          </a:xfrm>
          <a:prstGeom prst="roundRect">
            <a:avLst/>
          </a:prstGeom>
          <a:solidFill>
            <a:srgbClr val="B9C6C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solidFill>
                  <a:schemeClr val="tx1"/>
                </a:solidFill>
              </a:rPr>
              <a:t>PPP Co. (SPV)</a:t>
            </a:r>
            <a:endParaRPr lang="en-US" dirty="0">
              <a:solidFill>
                <a:schemeClr val="tx1"/>
              </a:solidFill>
            </a:endParaRPr>
          </a:p>
        </p:txBody>
      </p:sp>
      <p:sp>
        <p:nvSpPr>
          <p:cNvPr id="13" name="Rounded Rectangle 12"/>
          <p:cNvSpPr/>
          <p:nvPr/>
        </p:nvSpPr>
        <p:spPr>
          <a:xfrm>
            <a:off x="8724292" y="3032956"/>
            <a:ext cx="1766994" cy="914400"/>
          </a:xfrm>
          <a:prstGeom prst="roundRect">
            <a:avLst/>
          </a:prstGeom>
          <a:solidFill>
            <a:schemeClr val="bg1">
              <a:lumMod val="6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solidFill>
                  <a:schemeClr val="tx1"/>
                </a:solidFill>
              </a:rPr>
              <a:t>Lender(s)</a:t>
            </a:r>
            <a:endParaRPr lang="en-US" dirty="0">
              <a:solidFill>
                <a:schemeClr val="tx1"/>
              </a:solidFill>
            </a:endParaRPr>
          </a:p>
        </p:txBody>
      </p:sp>
      <p:sp>
        <p:nvSpPr>
          <p:cNvPr id="14" name="Rounded Rectangle 13"/>
          <p:cNvSpPr/>
          <p:nvPr/>
        </p:nvSpPr>
        <p:spPr>
          <a:xfrm>
            <a:off x="3827748" y="4797152"/>
            <a:ext cx="1766994" cy="914400"/>
          </a:xfrm>
          <a:prstGeom prst="roundRect">
            <a:avLst/>
          </a:prstGeom>
          <a:solidFill>
            <a:srgbClr val="D5DD24"/>
          </a:solidFill>
          <a:ln>
            <a:solidFill>
              <a:srgbClr val="D5DD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solidFill>
                  <a:schemeClr val="tx1"/>
                </a:solidFill>
              </a:rPr>
              <a:t>Constructor</a:t>
            </a:r>
            <a:endParaRPr lang="en-US" dirty="0">
              <a:solidFill>
                <a:schemeClr val="tx1"/>
              </a:solidFill>
            </a:endParaRPr>
          </a:p>
        </p:txBody>
      </p:sp>
      <p:sp>
        <p:nvSpPr>
          <p:cNvPr id="15" name="Rounded Rectangle 14"/>
          <p:cNvSpPr/>
          <p:nvPr/>
        </p:nvSpPr>
        <p:spPr>
          <a:xfrm>
            <a:off x="6531166" y="4797152"/>
            <a:ext cx="1766994" cy="914400"/>
          </a:xfrm>
          <a:prstGeom prst="roundRect">
            <a:avLst/>
          </a:prstGeom>
          <a:solidFill>
            <a:srgbClr val="D5DD24"/>
          </a:solidFill>
          <a:ln>
            <a:solidFill>
              <a:srgbClr val="D5DD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solidFill>
                  <a:schemeClr val="tx1"/>
                </a:solidFill>
              </a:rPr>
              <a:t>Operator</a:t>
            </a:r>
            <a:endParaRPr lang="en-US" dirty="0">
              <a:solidFill>
                <a:schemeClr val="tx1"/>
              </a:solidFill>
            </a:endParaRPr>
          </a:p>
        </p:txBody>
      </p:sp>
      <p:cxnSp>
        <p:nvCxnSpPr>
          <p:cNvPr id="19" name="Straight Arrow Connector 18"/>
          <p:cNvCxnSpPr/>
          <p:nvPr/>
        </p:nvCxnSpPr>
        <p:spPr>
          <a:xfrm flipH="1">
            <a:off x="7070906" y="3451749"/>
            <a:ext cx="1653386" cy="0"/>
          </a:xfrm>
          <a:prstGeom prst="straightConnector1">
            <a:avLst/>
          </a:prstGeom>
          <a:ln w="28575">
            <a:solidFill>
              <a:schemeClr val="bg1">
                <a:lumMod val="65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27748" y="3451749"/>
            <a:ext cx="1476164" cy="0"/>
          </a:xfrm>
          <a:prstGeom prst="straightConnector1">
            <a:avLst/>
          </a:prstGeom>
          <a:ln w="28575">
            <a:solidFill>
              <a:schemeClr val="bg1">
                <a:lumMod val="65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4" idx="0"/>
          </p:cNvCxnSpPr>
          <p:nvPr/>
        </p:nvCxnSpPr>
        <p:spPr>
          <a:xfrm>
            <a:off x="4711245" y="4185084"/>
            <a:ext cx="0" cy="612068"/>
          </a:xfrm>
          <a:prstGeom prst="straightConnector1">
            <a:avLst/>
          </a:prstGeom>
          <a:ln w="28575">
            <a:solidFill>
              <a:srgbClr val="D5DD24"/>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5" idx="0"/>
          </p:cNvCxnSpPr>
          <p:nvPr/>
        </p:nvCxnSpPr>
        <p:spPr>
          <a:xfrm>
            <a:off x="7414663" y="4185084"/>
            <a:ext cx="0" cy="612068"/>
          </a:xfrm>
          <a:prstGeom prst="straightConnector1">
            <a:avLst/>
          </a:prstGeom>
          <a:ln w="28575">
            <a:solidFill>
              <a:srgbClr val="D5DD24"/>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711245" y="4185084"/>
            <a:ext cx="2703418" cy="0"/>
          </a:xfrm>
          <a:prstGeom prst="line">
            <a:avLst/>
          </a:prstGeom>
          <a:ln w="28575">
            <a:solidFill>
              <a:srgbClr val="D5DD24"/>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2"/>
          </p:cNvCxnSpPr>
          <p:nvPr/>
        </p:nvCxnSpPr>
        <p:spPr>
          <a:xfrm>
            <a:off x="6187409" y="3913978"/>
            <a:ext cx="0" cy="271106"/>
          </a:xfrm>
          <a:prstGeom prst="line">
            <a:avLst/>
          </a:prstGeom>
          <a:ln w="28575">
            <a:solidFill>
              <a:srgbClr val="D5DD24"/>
            </a:solidFill>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 idx="2"/>
            <a:endCxn id="12" idx="0"/>
          </p:cNvCxnSpPr>
          <p:nvPr/>
        </p:nvCxnSpPr>
        <p:spPr>
          <a:xfrm>
            <a:off x="6187409" y="2430401"/>
            <a:ext cx="0" cy="569177"/>
          </a:xfrm>
          <a:prstGeom prst="straightConnector1">
            <a:avLst/>
          </a:prstGeom>
          <a:ln w="19050">
            <a:solidFill>
              <a:srgbClr val="1DBBB2"/>
            </a:solidFill>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44172" y="3120824"/>
            <a:ext cx="1008112" cy="369332"/>
          </a:xfrm>
          <a:prstGeom prst="rect">
            <a:avLst/>
          </a:prstGeom>
          <a:noFill/>
          <a:effectLst/>
        </p:spPr>
        <p:txBody>
          <a:bodyPr wrap="square" rtlCol="0">
            <a:spAutoFit/>
          </a:bodyPr>
          <a:lstStyle/>
          <a:p>
            <a:r>
              <a:rPr lang="en-IE" dirty="0" smtClean="0"/>
              <a:t>Debt</a:t>
            </a:r>
            <a:endParaRPr lang="en-US" dirty="0"/>
          </a:p>
        </p:txBody>
      </p:sp>
      <p:sp>
        <p:nvSpPr>
          <p:cNvPr id="41" name="TextBox 40"/>
          <p:cNvSpPr txBox="1"/>
          <p:nvPr/>
        </p:nvSpPr>
        <p:spPr>
          <a:xfrm>
            <a:off x="4061774" y="3120709"/>
            <a:ext cx="1008112" cy="369332"/>
          </a:xfrm>
          <a:prstGeom prst="rect">
            <a:avLst/>
          </a:prstGeom>
          <a:noFill/>
          <a:effectLst/>
        </p:spPr>
        <p:txBody>
          <a:bodyPr wrap="square" rtlCol="0">
            <a:spAutoFit/>
          </a:bodyPr>
          <a:lstStyle/>
          <a:p>
            <a:r>
              <a:rPr lang="en-IE" dirty="0" smtClean="0"/>
              <a:t>Equity</a:t>
            </a:r>
            <a:endParaRPr lang="en-US" dirty="0"/>
          </a:p>
        </p:txBody>
      </p:sp>
      <p:sp>
        <p:nvSpPr>
          <p:cNvPr id="20" name="Line 38"/>
          <p:cNvSpPr>
            <a:spLocks noChangeShapeType="1"/>
          </p:cNvSpPr>
          <p:nvPr/>
        </p:nvSpPr>
        <p:spPr bwMode="auto">
          <a:xfrm flipV="1">
            <a:off x="4941257" y="2675616"/>
            <a:ext cx="1249121" cy="0"/>
          </a:xfrm>
          <a:prstGeom prst="line">
            <a:avLst/>
          </a:prstGeom>
          <a:ln w="317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a:lstStyle/>
          <a:p>
            <a:pPr fontAlgn="base">
              <a:spcBef>
                <a:spcPct val="0"/>
              </a:spcBef>
              <a:spcAft>
                <a:spcPct val="0"/>
              </a:spcAft>
              <a:defRPr/>
            </a:pPr>
            <a:endParaRPr lang="en-IE" sz="1597" dirty="0">
              <a:solidFill>
                <a:srgbClr val="404041"/>
              </a:solidFill>
            </a:endParaRPr>
          </a:p>
        </p:txBody>
      </p:sp>
      <p:sp>
        <p:nvSpPr>
          <p:cNvPr id="22" name="AutoShape 40"/>
          <p:cNvSpPr>
            <a:spLocks noChangeArrowheads="1"/>
          </p:cNvSpPr>
          <p:nvPr/>
        </p:nvSpPr>
        <p:spPr bwMode="auto">
          <a:xfrm>
            <a:off x="2698022" y="2168860"/>
            <a:ext cx="2371864" cy="688090"/>
          </a:xfrm>
          <a:prstGeom prst="roundRect">
            <a:avLst>
              <a:gd name="adj" fmla="val 16667"/>
            </a:avLst>
          </a:prstGeom>
          <a:solidFill>
            <a:schemeClr val="bg2">
              <a:lumMod val="50000"/>
            </a:schemeClr>
          </a:solidFill>
          <a:ln>
            <a:noFill/>
          </a:ln>
          <a:extLst/>
        </p:spPr>
        <p:txBody>
          <a:bodyPr wrap="square" lIns="68288" tIns="34145" rIns="68288" bIns="34145">
            <a:spAutoFit/>
          </a:bodyPr>
          <a:lstStyle>
            <a:lvl1pPr algn="l" defTabSz="684213">
              <a:spcBef>
                <a:spcPct val="20000"/>
              </a:spcBef>
              <a:buClr>
                <a:schemeClr val="tx2"/>
              </a:buClr>
              <a:buSzPct val="75000"/>
              <a:buFont typeface="Monotype Sorts" pitchFamily="2" charset="2"/>
              <a:buChar char="n"/>
              <a:defRPr sz="3200">
                <a:solidFill>
                  <a:schemeClr val="tx1"/>
                </a:solidFill>
                <a:latin typeface="Arial" charset="0"/>
              </a:defRPr>
            </a:lvl1pPr>
            <a:lvl2pPr marL="742950" indent="-285750" algn="l" defTabSz="684213">
              <a:spcBef>
                <a:spcPct val="20000"/>
              </a:spcBef>
              <a:buClr>
                <a:schemeClr val="tx2"/>
              </a:buClr>
              <a:buSzPct val="100000"/>
              <a:buChar char="-"/>
              <a:defRPr sz="2800">
                <a:solidFill>
                  <a:schemeClr val="tx1"/>
                </a:solidFill>
                <a:latin typeface="Arial" charset="0"/>
              </a:defRPr>
            </a:lvl2pPr>
            <a:lvl3pPr marL="1143000" indent="-228600" algn="l" defTabSz="684213">
              <a:spcBef>
                <a:spcPct val="20000"/>
              </a:spcBef>
              <a:buClr>
                <a:schemeClr val="tx2"/>
              </a:buClr>
              <a:buSzPct val="100000"/>
              <a:buChar char="•"/>
              <a:defRPr sz="2400">
                <a:solidFill>
                  <a:schemeClr val="tx1"/>
                </a:solidFill>
                <a:latin typeface="Arial" charset="0"/>
              </a:defRPr>
            </a:lvl3pPr>
            <a:lvl4pPr marL="1600200" indent="-228600" algn="l" defTabSz="684213">
              <a:spcBef>
                <a:spcPct val="20000"/>
              </a:spcBef>
              <a:buClr>
                <a:schemeClr val="tx2"/>
              </a:buClr>
              <a:buSzPct val="100000"/>
              <a:buChar char="–"/>
              <a:defRPr sz="2000">
                <a:solidFill>
                  <a:schemeClr val="tx1"/>
                </a:solidFill>
                <a:latin typeface="Arial" charset="0"/>
              </a:defRPr>
            </a:lvl4pPr>
            <a:lvl5pPr marL="2057400" indent="-228600" algn="l" defTabSz="684213">
              <a:spcBef>
                <a:spcPct val="20000"/>
              </a:spcBef>
              <a:buClr>
                <a:schemeClr val="tx2"/>
              </a:buClr>
              <a:buSzPct val="100000"/>
              <a:buChar char="•"/>
              <a:defRPr sz="2000">
                <a:solidFill>
                  <a:schemeClr val="tx1"/>
                </a:solidFill>
                <a:latin typeface="Arial" charset="0"/>
              </a:defRPr>
            </a:lvl5pPr>
            <a:lvl6pPr marL="2514600" indent="-228600" defTabSz="684213" eaLnBrk="0" fontAlgn="base" hangingPunct="0">
              <a:spcBef>
                <a:spcPct val="20000"/>
              </a:spcBef>
              <a:spcAft>
                <a:spcPct val="0"/>
              </a:spcAft>
              <a:buClr>
                <a:schemeClr val="tx2"/>
              </a:buClr>
              <a:buSzPct val="100000"/>
              <a:buChar char="•"/>
              <a:defRPr sz="2000">
                <a:solidFill>
                  <a:schemeClr val="tx1"/>
                </a:solidFill>
                <a:latin typeface="Arial" charset="0"/>
              </a:defRPr>
            </a:lvl6pPr>
            <a:lvl7pPr marL="2971800" indent="-228600" defTabSz="684213" eaLnBrk="0" fontAlgn="base" hangingPunct="0">
              <a:spcBef>
                <a:spcPct val="20000"/>
              </a:spcBef>
              <a:spcAft>
                <a:spcPct val="0"/>
              </a:spcAft>
              <a:buClr>
                <a:schemeClr val="tx2"/>
              </a:buClr>
              <a:buSzPct val="100000"/>
              <a:buChar char="•"/>
              <a:defRPr sz="2000">
                <a:solidFill>
                  <a:schemeClr val="tx1"/>
                </a:solidFill>
                <a:latin typeface="Arial" charset="0"/>
              </a:defRPr>
            </a:lvl7pPr>
            <a:lvl8pPr marL="3429000" indent="-228600" defTabSz="684213" eaLnBrk="0" fontAlgn="base" hangingPunct="0">
              <a:spcBef>
                <a:spcPct val="20000"/>
              </a:spcBef>
              <a:spcAft>
                <a:spcPct val="0"/>
              </a:spcAft>
              <a:buClr>
                <a:schemeClr val="tx2"/>
              </a:buClr>
              <a:buSzPct val="100000"/>
              <a:buChar char="•"/>
              <a:defRPr sz="2000">
                <a:solidFill>
                  <a:schemeClr val="tx1"/>
                </a:solidFill>
                <a:latin typeface="Arial" charset="0"/>
              </a:defRPr>
            </a:lvl8pPr>
            <a:lvl9pPr marL="3886200" indent="-228600" defTabSz="684213" eaLnBrk="0" fontAlgn="base" hangingPunct="0">
              <a:spcBef>
                <a:spcPct val="20000"/>
              </a:spcBef>
              <a:spcAft>
                <a:spcPct val="0"/>
              </a:spcAft>
              <a:buClr>
                <a:schemeClr val="tx2"/>
              </a:buClr>
              <a:buSzPct val="100000"/>
              <a:buChar char="•"/>
              <a:defRPr sz="2000">
                <a:solidFill>
                  <a:schemeClr val="tx1"/>
                </a:solidFill>
                <a:latin typeface="Arial" charset="0"/>
              </a:defRPr>
            </a:lvl9pPr>
          </a:lstStyle>
          <a:p>
            <a:pPr algn="ctr" fontAlgn="base">
              <a:spcBef>
                <a:spcPct val="0"/>
              </a:spcBef>
              <a:spcAft>
                <a:spcPct val="0"/>
              </a:spcAft>
              <a:buClrTx/>
              <a:buSzTx/>
              <a:buFontTx/>
              <a:buNone/>
            </a:pPr>
            <a:endParaRPr lang="en-GB" altLang="en-US" sz="898" dirty="0">
              <a:solidFill>
                <a:srgbClr val="FFFFFF"/>
              </a:solidFill>
            </a:endParaRPr>
          </a:p>
          <a:p>
            <a:pPr algn="ctr" fontAlgn="base">
              <a:spcBef>
                <a:spcPct val="0"/>
              </a:spcBef>
              <a:spcAft>
                <a:spcPct val="0"/>
              </a:spcAft>
              <a:buClrTx/>
              <a:buSzTx/>
              <a:buFontTx/>
              <a:buNone/>
            </a:pPr>
            <a:r>
              <a:rPr lang="en-GB" altLang="en-US" sz="1797" b="1" dirty="0">
                <a:solidFill>
                  <a:schemeClr val="lt1"/>
                </a:solidFill>
                <a:latin typeface="+mn-lt"/>
              </a:rPr>
              <a:t>Independent Tester</a:t>
            </a:r>
          </a:p>
          <a:p>
            <a:pPr algn="ctr" fontAlgn="base">
              <a:spcBef>
                <a:spcPct val="0"/>
              </a:spcBef>
              <a:spcAft>
                <a:spcPct val="0"/>
              </a:spcAft>
              <a:buClrTx/>
              <a:buSzTx/>
              <a:buFontTx/>
              <a:buNone/>
            </a:pPr>
            <a:endParaRPr lang="en-US" altLang="en-US" sz="898" b="1" dirty="0">
              <a:solidFill>
                <a:srgbClr val="FFFFFF"/>
              </a:solidFill>
            </a:endParaRPr>
          </a:p>
        </p:txBody>
      </p:sp>
      <p:pic>
        <p:nvPicPr>
          <p:cNvPr id="23"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393748"/>
      </p:ext>
    </p:extLst>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9416" y="4041068"/>
            <a:ext cx="10745142" cy="1980220"/>
          </a:xfrm>
          <a:prstGeom prst="rect">
            <a:avLst/>
          </a:prstGeom>
        </p:spPr>
        <p:txBody>
          <a:bodyPr>
            <a:normAutofit/>
          </a:bodyPr>
          <a:lstStyle>
            <a:lvl1pPr marL="342900" indent="-342900" algn="l" defTabSz="914400" rtl="0" eaLnBrk="1" latinLnBrk="0" hangingPunct="1">
              <a:spcBef>
                <a:spcPts val="1200"/>
              </a:spcBef>
              <a:buClr>
                <a:srgbClr val="00A214"/>
              </a:buClr>
              <a:buFont typeface="Arial" pitchFamily="34" charset="0"/>
              <a:buChar char="•"/>
              <a:defRPr sz="2800" kern="1200">
                <a:solidFill>
                  <a:schemeClr val="tx1"/>
                </a:solidFill>
                <a:latin typeface="+mn-lt"/>
                <a:ea typeface="+mn-ea"/>
                <a:cs typeface="+mn-cs"/>
              </a:defRPr>
            </a:lvl1pPr>
            <a:lvl2pPr marL="627063" indent="-271463" algn="l" defTabSz="914400" rtl="0" eaLnBrk="1" latinLnBrk="0" hangingPunct="1">
              <a:spcBef>
                <a:spcPts val="200"/>
              </a:spcBef>
              <a:buClr>
                <a:srgbClr val="00A214"/>
              </a:buClr>
              <a:buSzPct val="75000"/>
              <a:buFont typeface="Wingdings" pitchFamily="2" charset="2"/>
              <a:buChar char="§"/>
              <a:defRPr sz="2400" kern="1200">
                <a:solidFill>
                  <a:schemeClr val="tx1"/>
                </a:solidFill>
                <a:latin typeface="+mn-lt"/>
                <a:ea typeface="+mn-ea"/>
                <a:cs typeface="+mn-cs"/>
              </a:defRPr>
            </a:lvl2pPr>
            <a:lvl3pPr marL="900113" indent="-273050" algn="l" defTabSz="914400" rtl="0" eaLnBrk="1" latinLnBrk="0" hangingPunct="1">
              <a:spcBef>
                <a:spcPct val="20000"/>
              </a:spcBef>
              <a:buClr>
                <a:srgbClr val="00A214"/>
              </a:buClr>
              <a:buSzPct val="80000"/>
              <a:buFont typeface="Webdings" pitchFamily="18" charset="2"/>
              <a:buChar char=""/>
              <a:defRPr sz="2000" kern="1200">
                <a:solidFill>
                  <a:schemeClr val="tx1"/>
                </a:solidFill>
                <a:latin typeface="+mn-lt"/>
                <a:ea typeface="+mn-ea"/>
                <a:cs typeface="+mn-cs"/>
              </a:defRPr>
            </a:lvl3pPr>
            <a:lvl4pPr marL="1255713" indent="-273050" algn="l" defTabSz="914400" rtl="0" eaLnBrk="1" latinLnBrk="0" hangingPunct="1">
              <a:spcBef>
                <a:spcPct val="20000"/>
              </a:spcBef>
              <a:buClr>
                <a:srgbClr val="00A214"/>
              </a:buClr>
              <a:buFont typeface="Wingdings" pitchFamily="2" charset="2"/>
              <a:buChar char=""/>
              <a:defRPr sz="1800" kern="1200">
                <a:solidFill>
                  <a:schemeClr val="tx1"/>
                </a:solidFill>
                <a:latin typeface="+mn-lt"/>
                <a:ea typeface="+mn-ea"/>
                <a:cs typeface="+mn-cs"/>
              </a:defRPr>
            </a:lvl4pPr>
            <a:lvl5pPr marL="1528763" indent="-273050" algn="l" defTabSz="914400" rtl="0" eaLnBrk="1" latinLnBrk="0" hangingPunct="1">
              <a:spcBef>
                <a:spcPct val="20000"/>
              </a:spcBef>
              <a:buClr>
                <a:srgbClr val="00A214"/>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599"/>
              </a:spcBef>
              <a:buClrTx/>
              <a:buNone/>
            </a:pPr>
            <a:endParaRPr lang="en-IE" sz="1797" b="1" i="1" kern="0" dirty="0"/>
          </a:p>
          <a:p>
            <a:pPr marL="0" lvl="0" indent="0">
              <a:spcBef>
                <a:spcPts val="599"/>
              </a:spcBef>
              <a:buClrTx/>
              <a:buNone/>
            </a:pPr>
            <a:endParaRPr lang="en-IE" sz="1797" b="1" i="1" kern="0" dirty="0"/>
          </a:p>
          <a:p>
            <a:pPr marL="457200" lvl="1" indent="0">
              <a:spcBef>
                <a:spcPts val="0"/>
              </a:spcBef>
              <a:buClrTx/>
              <a:buSzTx/>
              <a:buNone/>
            </a:pPr>
            <a:endParaRPr lang="en-IE" sz="1597" kern="0" dirty="0">
              <a:solidFill>
                <a:sysClr val="windowText" lastClr="000000"/>
              </a:solidFill>
            </a:endParaRPr>
          </a:p>
          <a:p>
            <a:pPr marL="818463" lvl="2">
              <a:lnSpc>
                <a:spcPct val="5000"/>
              </a:lnSpc>
              <a:spcBef>
                <a:spcPct val="100000"/>
              </a:spcBef>
              <a:buClr>
                <a:srgbClr val="00835F"/>
              </a:buClr>
            </a:pPr>
            <a:endParaRPr lang="en-IE" sz="1797" dirty="0" smtClean="0"/>
          </a:p>
          <a:p>
            <a:pPr marL="457200" lvl="3">
              <a:lnSpc>
                <a:spcPct val="5000"/>
              </a:lnSpc>
              <a:spcBef>
                <a:spcPts val="599"/>
              </a:spcBef>
              <a:buClr>
                <a:srgbClr val="00835F"/>
              </a:buClr>
              <a:defRPr/>
            </a:pPr>
            <a:endParaRPr lang="en-IE" sz="1797" dirty="0" smtClean="0"/>
          </a:p>
          <a:p>
            <a:endParaRPr lang="en-IE" sz="1597" dirty="0" smtClean="0"/>
          </a:p>
          <a:p>
            <a:endParaRPr lang="en-IE" dirty="0" smtClean="0"/>
          </a:p>
          <a:p>
            <a:endParaRPr lang="en-IE" dirty="0"/>
          </a:p>
        </p:txBody>
      </p:sp>
      <p:sp>
        <p:nvSpPr>
          <p:cNvPr id="4" name="Rectangle 3">
            <a:extLst>
              <a:ext uri="{FF2B5EF4-FFF2-40B4-BE49-F238E27FC236}">
                <a16:creationId xmlns:a16="http://schemas.microsoft.com/office/drawing/2014/main" xmlns="" id="{2B8DA5D7-29B0-F34D-8E08-B5D8B081F559}"/>
              </a:ext>
            </a:extLst>
          </p:cNvPr>
          <p:cNvSpPr/>
          <p:nvPr/>
        </p:nvSpPr>
        <p:spPr>
          <a:xfrm>
            <a:off x="3134977" y="15662"/>
            <a:ext cx="9068324" cy="477054"/>
          </a:xfrm>
          <a:prstGeom prst="rect">
            <a:avLst/>
          </a:prstGeom>
        </p:spPr>
        <p:txBody>
          <a:bodyPr wrap="square">
            <a:spAutoFit/>
          </a:bodyPr>
          <a:lstStyle/>
          <a:p>
            <a:pPr defTabSz="1219080"/>
            <a:r>
              <a:rPr lang="en-IE" sz="2500" b="1" dirty="0">
                <a:solidFill>
                  <a:schemeClr val="accent5">
                    <a:lumMod val="75000"/>
                  </a:schemeClr>
                </a:solidFill>
                <a:latin typeface="Calibri" panose="020F0502020204030204" pitchFamily="34" charset="0"/>
                <a:ea typeface="Calibri" charset="0"/>
                <a:cs typeface="Calibri" panose="020F0502020204030204" pitchFamily="34" charset="0"/>
              </a:rPr>
              <a:t>Contract/Deal Structure – </a:t>
            </a:r>
            <a:r>
              <a:rPr lang="en-IE" sz="2500" b="1" i="1" dirty="0">
                <a:solidFill>
                  <a:schemeClr val="accent5">
                    <a:lumMod val="75000"/>
                  </a:schemeClr>
                </a:solidFill>
                <a:latin typeface="Calibri" panose="020F0502020204030204" pitchFamily="34" charset="0"/>
                <a:ea typeface="Calibri" charset="0"/>
                <a:cs typeface="Calibri" panose="020F0502020204030204" pitchFamily="34" charset="0"/>
              </a:rPr>
              <a:t>Risk </a:t>
            </a:r>
            <a:r>
              <a:rPr lang="en-IE" sz="2500" b="1" i="1" dirty="0" smtClean="0">
                <a:solidFill>
                  <a:schemeClr val="accent5">
                    <a:lumMod val="75000"/>
                  </a:schemeClr>
                </a:solidFill>
                <a:latin typeface="Calibri" panose="020F0502020204030204" pitchFamily="34" charset="0"/>
                <a:ea typeface="Calibri" charset="0"/>
                <a:cs typeface="Calibri" panose="020F0502020204030204" pitchFamily="34" charset="0"/>
              </a:rPr>
              <a:t>Transfer &amp; Balance Sheet Treatment</a:t>
            </a:r>
            <a:endParaRPr lang="en-IE" sz="2500" b="1" i="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sp>
        <p:nvSpPr>
          <p:cNvPr id="7" name="Slide Number Placeholder 1">
            <a:extLst>
              <a:ext uri="{FF2B5EF4-FFF2-40B4-BE49-F238E27FC236}">
                <a16:creationId xmlns:a16="http://schemas.microsoft.com/office/drawing/2014/main" xmlns="" id="{84971679-5375-FF4A-B27A-AEFFF723DEB1}"/>
              </a:ext>
            </a:extLst>
          </p:cNvPr>
          <p:cNvSpPr txBox="1">
            <a:spLocks/>
          </p:cNvSpPr>
          <p:nvPr/>
        </p:nvSpPr>
        <p:spPr>
          <a:xfrm>
            <a:off x="11683248" y="6446572"/>
            <a:ext cx="519133" cy="366183"/>
          </a:xfrm>
          <a:prstGeom prst="rect">
            <a:avLst/>
          </a:prstGeom>
        </p:spPr>
        <p:txBody>
          <a:bodyPr/>
          <a:lstStyle>
            <a:defPPr>
              <a:defRPr lang="en-US"/>
            </a:defPPr>
            <a:lvl1pPr marL="0" algn="l" defTabSz="914400" rtl="0" eaLnBrk="1" latinLnBrk="0" hangingPunct="1">
              <a:defRPr sz="8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52EEB-0666-2345-81F4-D32F0354B529}" type="slidenum">
              <a:rPr lang="en-US" b="1" smtClean="0"/>
              <a:pPr/>
              <a:t>7</a:t>
            </a:fld>
            <a:endParaRPr lang="en-US" b="1" dirty="0"/>
          </a:p>
        </p:txBody>
      </p:sp>
      <p:pic>
        <p:nvPicPr>
          <p:cNvPr id="5" name="Picture 2" descr="\\ntmafs03\users\HalpinE\Desktop\Education_MARK_MASTER_Std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5400" y="1124744"/>
            <a:ext cx="10987849" cy="1404156"/>
          </a:xfrm>
          <a:prstGeom prst="rect">
            <a:avLst/>
          </a:prstGeom>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rtlCol="0" anchor="ctr"/>
          <a:lstStyle/>
          <a:p>
            <a:pPr lvl="0" algn="ctr">
              <a:spcBef>
                <a:spcPts val="599"/>
              </a:spcBef>
            </a:pPr>
            <a:r>
              <a:rPr lang="en-IE" sz="3600" b="1" i="1" kern="0" dirty="0">
                <a:solidFill>
                  <a:schemeClr val="accent3">
                    <a:lumMod val="60000"/>
                    <a:lumOff val="40000"/>
                  </a:schemeClr>
                </a:solidFill>
              </a:rPr>
              <a:t>Eurostat balance sheet rules </a:t>
            </a:r>
            <a:r>
              <a:rPr lang="en-IE" sz="3600" b="1" i="1" kern="0" dirty="0" smtClean="0">
                <a:solidFill>
                  <a:schemeClr val="accent3">
                    <a:lumMod val="60000"/>
                    <a:lumOff val="40000"/>
                  </a:schemeClr>
                </a:solidFill>
              </a:rPr>
              <a:t>apply</a:t>
            </a:r>
          </a:p>
          <a:p>
            <a:pPr lvl="0">
              <a:spcBef>
                <a:spcPts val="599"/>
              </a:spcBef>
            </a:pPr>
            <a:r>
              <a:rPr lang="en-IE" sz="2000" kern="0" dirty="0" smtClean="0">
                <a:solidFill>
                  <a:schemeClr val="tx1">
                    <a:lumMod val="20000"/>
                    <a:lumOff val="80000"/>
                  </a:schemeClr>
                </a:solidFill>
              </a:rPr>
              <a:t>Must </a:t>
            </a:r>
            <a:r>
              <a:rPr lang="en-IE" sz="2000" kern="0" dirty="0">
                <a:solidFill>
                  <a:schemeClr val="tx1">
                    <a:lumMod val="20000"/>
                    <a:lumOff val="80000"/>
                  </a:schemeClr>
                </a:solidFill>
              </a:rPr>
              <a:t>effect genuine risk &amp; reward transfer (economic ownership) to private partner e.g. payment at </a:t>
            </a:r>
            <a:r>
              <a:rPr lang="en-IE" sz="2000" kern="0" dirty="0" smtClean="0">
                <a:solidFill>
                  <a:schemeClr val="tx1">
                    <a:lumMod val="20000"/>
                    <a:lumOff val="80000"/>
                  </a:schemeClr>
                </a:solidFill>
              </a:rPr>
              <a:t>risk</a:t>
            </a:r>
            <a:endParaRPr lang="en-IE" sz="2000" kern="0" dirty="0">
              <a:solidFill>
                <a:schemeClr val="tx1">
                  <a:lumMod val="20000"/>
                  <a:lumOff val="80000"/>
                </a:schemeClr>
              </a:solidFill>
            </a:endParaRPr>
          </a:p>
        </p:txBody>
      </p:sp>
      <p:sp>
        <p:nvSpPr>
          <p:cNvPr id="8" name="Rectangle 7"/>
          <p:cNvSpPr/>
          <p:nvPr/>
        </p:nvSpPr>
        <p:spPr>
          <a:xfrm>
            <a:off x="695401" y="3140967"/>
            <a:ext cx="10937578" cy="2734054"/>
          </a:xfrm>
          <a:prstGeom prst="rect">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lvl="0" algn="ctr">
              <a:spcBef>
                <a:spcPts val="599"/>
              </a:spcBef>
              <a:spcAft>
                <a:spcPts val="1198"/>
              </a:spcAft>
            </a:pPr>
            <a:r>
              <a:rPr lang="en-IE" sz="2000" kern="0" dirty="0">
                <a:solidFill>
                  <a:schemeClr val="tx1">
                    <a:lumMod val="20000"/>
                    <a:lumOff val="80000"/>
                  </a:schemeClr>
                </a:solidFill>
              </a:rPr>
              <a:t>Achieved in ‘availability model’ by transfer of Construction and Availability Risk</a:t>
            </a:r>
          </a:p>
          <a:p>
            <a:pPr marL="355600" lvl="1" indent="-355600">
              <a:spcBef>
                <a:spcPts val="599"/>
              </a:spcBef>
              <a:buClrTx/>
              <a:buSzTx/>
              <a:buFont typeface="Wingdings" panose="05000000000000000000" pitchFamily="2" charset="2"/>
              <a:buChar char="ü"/>
            </a:pPr>
            <a:r>
              <a:rPr lang="en-IE" sz="2400" b="1" i="1" kern="0" dirty="0">
                <a:solidFill>
                  <a:schemeClr val="accent3">
                    <a:lumMod val="60000"/>
                    <a:lumOff val="40000"/>
                  </a:schemeClr>
                </a:solidFill>
              </a:rPr>
              <a:t>Construction Risk  </a:t>
            </a:r>
            <a:r>
              <a:rPr lang="en-IE" sz="1797" i="1" kern="0" dirty="0">
                <a:solidFill>
                  <a:schemeClr val="accent3">
                    <a:lumMod val="60000"/>
                    <a:lumOff val="40000"/>
                  </a:schemeClr>
                </a:solidFill>
              </a:rPr>
              <a:t>	</a:t>
            </a:r>
            <a:r>
              <a:rPr lang="en-IE" sz="2000" i="1" kern="0" dirty="0">
                <a:solidFill>
                  <a:schemeClr val="tx1">
                    <a:lumMod val="20000"/>
                    <a:lumOff val="80000"/>
                  </a:schemeClr>
                </a:solidFill>
              </a:rPr>
              <a:t>Fixed price construction contract penalties</a:t>
            </a:r>
          </a:p>
          <a:p>
            <a:pPr marL="355600" lvl="1" indent="-355600">
              <a:spcBef>
                <a:spcPts val="599"/>
              </a:spcBef>
              <a:buClrTx/>
              <a:buSzTx/>
              <a:buFont typeface="Wingdings" panose="05000000000000000000" pitchFamily="2" charset="2"/>
              <a:buChar char="ü"/>
            </a:pPr>
            <a:r>
              <a:rPr lang="en-IE" sz="2400" b="1" i="1" kern="0" dirty="0">
                <a:solidFill>
                  <a:schemeClr val="accent3">
                    <a:lumMod val="60000"/>
                    <a:lumOff val="40000"/>
                  </a:schemeClr>
                </a:solidFill>
              </a:rPr>
              <a:t>Availability Risk </a:t>
            </a:r>
            <a:r>
              <a:rPr lang="en-IE" sz="2400" i="1" kern="0" dirty="0">
                <a:solidFill>
                  <a:schemeClr val="accent3">
                    <a:lumMod val="60000"/>
                    <a:lumOff val="40000"/>
                  </a:schemeClr>
                </a:solidFill>
              </a:rPr>
              <a:t> </a:t>
            </a:r>
            <a:r>
              <a:rPr lang="en-IE" sz="1797" i="1" kern="0" dirty="0">
                <a:solidFill>
                  <a:schemeClr val="accent3">
                    <a:lumMod val="60000"/>
                    <a:lumOff val="40000"/>
                  </a:schemeClr>
                </a:solidFill>
              </a:rPr>
              <a:t>	</a:t>
            </a:r>
            <a:r>
              <a:rPr lang="en-IE" sz="2000" i="1" kern="0" dirty="0">
                <a:solidFill>
                  <a:schemeClr val="tx1">
                    <a:lumMod val="20000"/>
                    <a:lumOff val="80000"/>
                  </a:schemeClr>
                </a:solidFill>
              </a:rPr>
              <a:t>Unitary Charge deductions if accommodation not </a:t>
            </a:r>
            <a:r>
              <a:rPr lang="en-IE" sz="2000" i="1" kern="0" dirty="0" smtClean="0">
                <a:solidFill>
                  <a:schemeClr val="tx1">
                    <a:lumMod val="20000"/>
                    <a:lumOff val="80000"/>
                  </a:schemeClr>
                </a:solidFill>
              </a:rPr>
              <a:t>available </a:t>
            </a:r>
            <a:r>
              <a:rPr lang="en-IE" sz="2000" i="1" kern="0" dirty="0">
                <a:solidFill>
                  <a:schemeClr val="tx1">
                    <a:lumMod val="20000"/>
                    <a:lumOff val="80000"/>
                  </a:schemeClr>
                </a:solidFill>
              </a:rPr>
              <a:t>or services not </a:t>
            </a:r>
            <a:r>
              <a:rPr lang="en-IE" sz="2000" i="1" kern="0" dirty="0" smtClean="0">
                <a:solidFill>
                  <a:schemeClr val="tx1">
                    <a:lumMod val="20000"/>
                    <a:lumOff val="80000"/>
                  </a:schemeClr>
                </a:solidFill>
              </a:rPr>
              <a:t>			performed </a:t>
            </a:r>
            <a:r>
              <a:rPr lang="en-IE" sz="2000" i="1" kern="0" dirty="0">
                <a:solidFill>
                  <a:schemeClr val="tx1">
                    <a:lumMod val="20000"/>
                    <a:lumOff val="80000"/>
                  </a:schemeClr>
                </a:solidFill>
              </a:rPr>
              <a:t>to standard</a:t>
            </a:r>
          </a:p>
          <a:p>
            <a:pPr marL="355600" lvl="1" indent="-355600">
              <a:spcBef>
                <a:spcPts val="599"/>
              </a:spcBef>
              <a:buClrTx/>
              <a:buSzTx/>
              <a:buFont typeface="Wingdings" panose="05000000000000000000" pitchFamily="2" charset="2"/>
              <a:buChar char="ü"/>
            </a:pPr>
            <a:r>
              <a:rPr lang="en-IE" sz="2400" b="1" i="1" kern="0" dirty="0">
                <a:solidFill>
                  <a:schemeClr val="accent3">
                    <a:lumMod val="60000"/>
                    <a:lumOff val="40000"/>
                  </a:schemeClr>
                </a:solidFill>
              </a:rPr>
              <a:t>Hand Back Risk </a:t>
            </a:r>
            <a:r>
              <a:rPr lang="en-IE" sz="1797" i="1" kern="0" dirty="0">
                <a:solidFill>
                  <a:schemeClr val="accent3">
                    <a:lumMod val="60000"/>
                    <a:lumOff val="40000"/>
                  </a:schemeClr>
                </a:solidFill>
              </a:rPr>
              <a:t>	</a:t>
            </a:r>
            <a:r>
              <a:rPr lang="en-IE" sz="2000" i="1" kern="0" dirty="0">
                <a:solidFill>
                  <a:schemeClr val="tx1">
                    <a:lumMod val="20000"/>
                    <a:lumOff val="80000"/>
                  </a:schemeClr>
                </a:solidFill>
              </a:rPr>
              <a:t>Accommodation must be returned to a pre-defined </a:t>
            </a:r>
            <a:r>
              <a:rPr lang="en-IE" sz="2000" i="1" kern="0" dirty="0" smtClean="0">
                <a:solidFill>
                  <a:schemeClr val="tx1">
                    <a:lumMod val="20000"/>
                    <a:lumOff val="80000"/>
                  </a:schemeClr>
                </a:solidFill>
              </a:rPr>
              <a:t>standard</a:t>
            </a:r>
            <a:endParaRPr lang="en-IE" sz="2000" i="1" kern="0" dirty="0">
              <a:solidFill>
                <a:schemeClr val="tx1">
                  <a:lumMod val="20000"/>
                  <a:lumOff val="80000"/>
                </a:schemeClr>
              </a:solidFill>
            </a:endParaRPr>
          </a:p>
        </p:txBody>
      </p:sp>
    </p:spTree>
    <p:extLst>
      <p:ext uri="{BB962C8B-B14F-4D97-AF65-F5344CB8AC3E}">
        <p14:creationId xmlns:p14="http://schemas.microsoft.com/office/powerpoint/2010/main" val="3634935092"/>
      </p:ext>
    </p:extLst>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IE" smtClean="0"/>
              <a:t>8</a:t>
            </a:fld>
            <a:endParaRPr lang="en-IE" dirty="0"/>
          </a:p>
        </p:txBody>
      </p:sp>
      <p:grpSp>
        <p:nvGrpSpPr>
          <p:cNvPr id="5" name="Group 4"/>
          <p:cNvGrpSpPr/>
          <p:nvPr/>
        </p:nvGrpSpPr>
        <p:grpSpPr>
          <a:xfrm>
            <a:off x="1235460" y="872717"/>
            <a:ext cx="10333147" cy="5361406"/>
            <a:chOff x="428697" y="1242158"/>
            <a:chExt cx="7760237" cy="4336732"/>
          </a:xfrm>
        </p:grpSpPr>
        <p:sp>
          <p:nvSpPr>
            <p:cNvPr id="6" name="Rectangle 5"/>
            <p:cNvSpPr/>
            <p:nvPr/>
          </p:nvSpPr>
          <p:spPr>
            <a:xfrm>
              <a:off x="2055042" y="4390977"/>
              <a:ext cx="5725110" cy="20900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IE" sz="1797" dirty="0"/>
            </a:p>
          </p:txBody>
        </p:sp>
        <p:sp>
          <p:nvSpPr>
            <p:cNvPr id="7" name="Rectangle 6"/>
            <p:cNvSpPr/>
            <p:nvPr/>
          </p:nvSpPr>
          <p:spPr>
            <a:xfrm>
              <a:off x="1402143" y="1604930"/>
              <a:ext cx="6632004" cy="23341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IE" sz="1797" dirty="0"/>
            </a:p>
          </p:txBody>
        </p:sp>
        <p:grpSp>
          <p:nvGrpSpPr>
            <p:cNvPr id="8" name="Group 7"/>
            <p:cNvGrpSpPr/>
            <p:nvPr/>
          </p:nvGrpSpPr>
          <p:grpSpPr>
            <a:xfrm>
              <a:off x="428697" y="1276372"/>
              <a:ext cx="2689825" cy="1706149"/>
              <a:chOff x="-396504" y="888558"/>
              <a:chExt cx="2691072" cy="1706149"/>
            </a:xfrm>
          </p:grpSpPr>
          <p:grpSp>
            <p:nvGrpSpPr>
              <p:cNvPr id="62" name="Group 61"/>
              <p:cNvGrpSpPr/>
              <p:nvPr/>
            </p:nvGrpSpPr>
            <p:grpSpPr>
              <a:xfrm>
                <a:off x="394899" y="888558"/>
                <a:ext cx="1174778" cy="1706149"/>
                <a:chOff x="3776664" y="1795463"/>
                <a:chExt cx="1463355" cy="2198735"/>
              </a:xfrm>
            </p:grpSpPr>
            <p:pic>
              <p:nvPicPr>
                <p:cNvPr id="6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4000"/>
                          </a14:imgEffect>
                        </a14:imgLayer>
                      </a14:imgProps>
                    </a:ext>
                    <a:ext uri="{28A0092B-C50C-407E-A947-70E740481C1C}">
                      <a14:useLocalDpi xmlns:a14="http://schemas.microsoft.com/office/drawing/2010/main" val="0"/>
                    </a:ext>
                  </a:extLst>
                </a:blip>
                <a:srcRect/>
                <a:stretch>
                  <a:fillRect/>
                </a:stretch>
              </p:blipFill>
              <p:spPr bwMode="auto">
                <a:xfrm>
                  <a:off x="3776664" y="1795463"/>
                  <a:ext cx="1436164" cy="140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8" name="Group 67"/>
                <p:cNvGrpSpPr/>
                <p:nvPr/>
              </p:nvGrpSpPr>
              <p:grpSpPr>
                <a:xfrm>
                  <a:off x="3776664" y="1795463"/>
                  <a:ext cx="1463355" cy="2198735"/>
                  <a:chOff x="2052669" y="2473053"/>
                  <a:chExt cx="1182304" cy="1943885"/>
                </a:xfrm>
              </p:grpSpPr>
              <p:sp>
                <p:nvSpPr>
                  <p:cNvPr id="69" name="Oval 68"/>
                  <p:cNvSpPr/>
                  <p:nvPr/>
                </p:nvSpPr>
                <p:spPr>
                  <a:xfrm>
                    <a:off x="2052669" y="2473053"/>
                    <a:ext cx="1182304" cy="1239290"/>
                  </a:xfrm>
                  <a:prstGeom prst="ellipse">
                    <a:avLst/>
                  </a:prstGeom>
                  <a:solidFill>
                    <a:schemeClr val="accent1">
                      <a:alpha val="0"/>
                    </a:schemeClr>
                  </a:solidFill>
                  <a:ln w="539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cxnSp>
                <p:nvCxnSpPr>
                  <p:cNvPr id="70" name="Straight Connector 69"/>
                  <p:cNvCxnSpPr/>
                  <p:nvPr/>
                </p:nvCxnSpPr>
                <p:spPr>
                  <a:xfrm flipH="1">
                    <a:off x="2643821" y="3712344"/>
                    <a:ext cx="1" cy="642007"/>
                  </a:xfrm>
                  <a:prstGeom prst="line">
                    <a:avLst/>
                  </a:prstGeom>
                  <a:ln w="53975">
                    <a:solidFill>
                      <a:srgbClr val="CC0066"/>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607818" y="4354351"/>
                    <a:ext cx="72008" cy="62587"/>
                  </a:xfrm>
                  <a:prstGeom prst="ellipse">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grpSp>
          </p:grpSp>
          <p:sp>
            <p:nvSpPr>
              <p:cNvPr id="63" name="TextBox 62"/>
              <p:cNvSpPr txBox="1"/>
              <p:nvPr/>
            </p:nvSpPr>
            <p:spPr>
              <a:xfrm>
                <a:off x="-396504" y="2039095"/>
                <a:ext cx="1249207" cy="473013"/>
              </a:xfrm>
              <a:prstGeom prst="rect">
                <a:avLst/>
              </a:prstGeom>
              <a:noFill/>
            </p:spPr>
            <p:txBody>
              <a:bodyPr wrap="square" rtlCol="0">
                <a:spAutoFit/>
              </a:bodyPr>
              <a:lstStyle/>
              <a:p>
                <a:r>
                  <a:rPr lang="en-IE" sz="1600" b="1" dirty="0">
                    <a:solidFill>
                      <a:srgbClr val="CC0066"/>
                    </a:solidFill>
                  </a:rPr>
                  <a:t>Project Appraisal / OBC</a:t>
                </a:r>
              </a:p>
            </p:txBody>
          </p:sp>
          <p:grpSp>
            <p:nvGrpSpPr>
              <p:cNvPr id="64" name="Group 63"/>
              <p:cNvGrpSpPr/>
              <p:nvPr/>
            </p:nvGrpSpPr>
            <p:grpSpPr>
              <a:xfrm>
                <a:off x="1999215" y="1217117"/>
                <a:ext cx="295353" cy="251321"/>
                <a:chOff x="1999215" y="1217117"/>
                <a:chExt cx="295353" cy="251321"/>
              </a:xfrm>
            </p:grpSpPr>
            <p:sp>
              <p:nvSpPr>
                <p:cNvPr id="65" name="Oval 64"/>
                <p:cNvSpPr/>
                <p:nvPr/>
              </p:nvSpPr>
              <p:spPr>
                <a:xfrm>
                  <a:off x="1999215" y="1217117"/>
                  <a:ext cx="295353" cy="251321"/>
                </a:xfrm>
                <a:prstGeom prst="ellipse">
                  <a:avLst/>
                </a:prstGeom>
                <a:solidFill>
                  <a:srgbClr val="CC0066"/>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sp>
              <p:nvSpPr>
                <p:cNvPr id="66" name="Isosceles Triangle 65"/>
                <p:cNvSpPr/>
                <p:nvPr/>
              </p:nvSpPr>
              <p:spPr>
                <a:xfrm rot="5400000">
                  <a:off x="2079964" y="1283921"/>
                  <a:ext cx="159095" cy="117712"/>
                </a:xfrm>
                <a:prstGeom prst="triangle">
                  <a:avLst/>
                </a:prstGeom>
                <a:solidFill>
                  <a:schemeClr val="bg1"/>
                </a:solidFill>
                <a:ln w="0">
                  <a:solidFill>
                    <a:schemeClr val="bg1"/>
                  </a:solidFill>
                </a:ln>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grpSp>
        </p:grpSp>
        <p:grpSp>
          <p:nvGrpSpPr>
            <p:cNvPr id="9" name="Group 8"/>
            <p:cNvGrpSpPr/>
            <p:nvPr/>
          </p:nvGrpSpPr>
          <p:grpSpPr>
            <a:xfrm>
              <a:off x="2955454" y="1277959"/>
              <a:ext cx="2828831" cy="1714028"/>
              <a:chOff x="3163141" y="888558"/>
              <a:chExt cx="2830143" cy="1714028"/>
            </a:xfrm>
          </p:grpSpPr>
          <p:grpSp>
            <p:nvGrpSpPr>
              <p:cNvPr id="52" name="Group 51"/>
              <p:cNvGrpSpPr/>
              <p:nvPr/>
            </p:nvGrpSpPr>
            <p:grpSpPr>
              <a:xfrm>
                <a:off x="4002844" y="888558"/>
                <a:ext cx="1122821" cy="1714028"/>
                <a:chOff x="3765042" y="1491630"/>
                <a:chExt cx="1094990" cy="1655090"/>
              </a:xfrm>
            </p:grpSpPr>
            <p:pic>
              <p:nvPicPr>
                <p:cNvPr id="57"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765042" y="1491630"/>
                  <a:ext cx="1094990" cy="111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Group 57"/>
                <p:cNvGrpSpPr/>
                <p:nvPr/>
              </p:nvGrpSpPr>
              <p:grpSpPr>
                <a:xfrm>
                  <a:off x="3765042" y="1491630"/>
                  <a:ext cx="1094990" cy="1655090"/>
                  <a:chOff x="2052667" y="2473053"/>
                  <a:chExt cx="1182304" cy="1856442"/>
                </a:xfrm>
              </p:grpSpPr>
              <p:sp>
                <p:nvSpPr>
                  <p:cNvPr id="59" name="Oval 58"/>
                  <p:cNvSpPr/>
                  <p:nvPr/>
                </p:nvSpPr>
                <p:spPr>
                  <a:xfrm>
                    <a:off x="2052667" y="2473053"/>
                    <a:ext cx="1182304" cy="1239290"/>
                  </a:xfrm>
                  <a:prstGeom prst="ellipse">
                    <a:avLst/>
                  </a:prstGeom>
                  <a:solidFill>
                    <a:srgbClr val="7030A0">
                      <a:alpha val="0"/>
                    </a:srgbClr>
                  </a:solidFill>
                  <a:ln w="539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996" dirty="0"/>
                  </a:p>
                </p:txBody>
              </p:sp>
              <p:cxnSp>
                <p:nvCxnSpPr>
                  <p:cNvPr id="60" name="Straight Connector 59"/>
                  <p:cNvCxnSpPr/>
                  <p:nvPr/>
                </p:nvCxnSpPr>
                <p:spPr>
                  <a:xfrm flipH="1">
                    <a:off x="2636644" y="3712343"/>
                    <a:ext cx="7178" cy="607566"/>
                  </a:xfrm>
                  <a:prstGeom prst="line">
                    <a:avLst/>
                  </a:prstGeom>
                  <a:ln w="539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2604229" y="4266908"/>
                    <a:ext cx="72008" cy="62587"/>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996" dirty="0"/>
                  </a:p>
                </p:txBody>
              </p:sp>
            </p:grpSp>
          </p:grpSp>
          <p:sp>
            <p:nvSpPr>
              <p:cNvPr id="53" name="TextBox 52"/>
              <p:cNvSpPr txBox="1"/>
              <p:nvPr/>
            </p:nvSpPr>
            <p:spPr>
              <a:xfrm>
                <a:off x="3163141" y="2023325"/>
                <a:ext cx="1220703" cy="473013"/>
              </a:xfrm>
              <a:prstGeom prst="rect">
                <a:avLst/>
              </a:prstGeom>
              <a:noFill/>
            </p:spPr>
            <p:txBody>
              <a:bodyPr wrap="square" rtlCol="0">
                <a:spAutoFit/>
              </a:bodyPr>
              <a:lstStyle/>
              <a:p>
                <a:r>
                  <a:rPr lang="en-IE" sz="1600" b="1" dirty="0">
                    <a:solidFill>
                      <a:schemeClr val="tx2">
                        <a:lumMod val="60000"/>
                        <a:lumOff val="40000"/>
                      </a:schemeClr>
                    </a:solidFill>
                  </a:rPr>
                  <a:t>Project Development</a:t>
                </a:r>
              </a:p>
            </p:txBody>
          </p:sp>
          <p:grpSp>
            <p:nvGrpSpPr>
              <p:cNvPr id="54" name="Group 53"/>
              <p:cNvGrpSpPr/>
              <p:nvPr/>
            </p:nvGrpSpPr>
            <p:grpSpPr>
              <a:xfrm>
                <a:off x="5716063" y="1217118"/>
                <a:ext cx="277221" cy="251320"/>
                <a:chOff x="5009380" y="1131588"/>
                <a:chExt cx="144016" cy="144016"/>
              </a:xfrm>
            </p:grpSpPr>
            <p:sp>
              <p:nvSpPr>
                <p:cNvPr id="55" name="Oval 54"/>
                <p:cNvSpPr/>
                <p:nvPr/>
              </p:nvSpPr>
              <p:spPr>
                <a:xfrm>
                  <a:off x="5009380" y="1131588"/>
                  <a:ext cx="144016" cy="14401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996" dirty="0">
                    <a:solidFill>
                      <a:schemeClr val="tx2">
                        <a:lumMod val="60000"/>
                        <a:lumOff val="40000"/>
                      </a:schemeClr>
                    </a:solidFill>
                  </a:endParaRPr>
                </a:p>
              </p:txBody>
            </p:sp>
            <p:sp>
              <p:nvSpPr>
                <p:cNvPr id="56" name="Isosceles Triangle 55"/>
                <p:cNvSpPr/>
                <p:nvPr/>
              </p:nvSpPr>
              <p:spPr>
                <a:xfrm rot="5400000">
                  <a:off x="5053855" y="1174897"/>
                  <a:ext cx="91167" cy="57397"/>
                </a:xfrm>
                <a:prstGeom prst="triangle">
                  <a:avLst/>
                </a:prstGeom>
                <a:solidFill>
                  <a:schemeClr val="bg1"/>
                </a:solidFill>
                <a:ln w="0">
                  <a:solidFill>
                    <a:schemeClr val="bg1"/>
                  </a:solidFill>
                </a:ln>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996" dirty="0"/>
                </a:p>
              </p:txBody>
            </p:sp>
          </p:grpSp>
        </p:grpSp>
        <p:sp>
          <p:nvSpPr>
            <p:cNvPr id="10" name="Right Bracket 9"/>
            <p:cNvSpPr/>
            <p:nvPr/>
          </p:nvSpPr>
          <p:spPr>
            <a:xfrm>
              <a:off x="7771068" y="1711172"/>
              <a:ext cx="295216" cy="2785092"/>
            </a:xfrm>
            <a:prstGeom prst="rightBracket">
              <a:avLst/>
            </a:prstGeom>
            <a:ln w="257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lIns="91407" tIns="45704" rIns="91407" bIns="45704" rtlCol="0" anchor="ctr"/>
            <a:lstStyle/>
            <a:p>
              <a:pPr algn="ctr"/>
              <a:endParaRPr lang="en-IE" sz="1797" dirty="0"/>
            </a:p>
          </p:txBody>
        </p:sp>
        <p:grpSp>
          <p:nvGrpSpPr>
            <p:cNvPr id="11" name="Group 10"/>
            <p:cNvGrpSpPr/>
            <p:nvPr/>
          </p:nvGrpSpPr>
          <p:grpSpPr>
            <a:xfrm>
              <a:off x="5803778" y="1242158"/>
              <a:ext cx="2385156" cy="1842699"/>
              <a:chOff x="5214916" y="854344"/>
              <a:chExt cx="2386262" cy="1842699"/>
            </a:xfrm>
          </p:grpSpPr>
          <p:grpSp>
            <p:nvGrpSpPr>
              <p:cNvPr id="42" name="Group 41"/>
              <p:cNvGrpSpPr/>
              <p:nvPr/>
            </p:nvGrpSpPr>
            <p:grpSpPr>
              <a:xfrm>
                <a:off x="5784850" y="854344"/>
                <a:ext cx="1153772" cy="1711900"/>
                <a:chOff x="6016741" y="3216112"/>
                <a:chExt cx="1125173" cy="1584385"/>
              </a:xfrm>
            </p:grpSpPr>
            <p:pic>
              <p:nvPicPr>
                <p:cNvPr id="47" name="Picture 8"/>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80000"/>
                          </a14:imgEffect>
                        </a14:imgLayer>
                      </a14:imgProps>
                    </a:ext>
                    <a:ext uri="{28A0092B-C50C-407E-A947-70E740481C1C}">
                      <a14:useLocalDpi xmlns:a14="http://schemas.microsoft.com/office/drawing/2010/main" val="0"/>
                    </a:ext>
                  </a:extLst>
                </a:blip>
                <a:srcRect/>
                <a:stretch>
                  <a:fillRect/>
                </a:stretch>
              </p:blipFill>
              <p:spPr bwMode="auto">
                <a:xfrm>
                  <a:off x="6017063" y="3216112"/>
                  <a:ext cx="1124851" cy="107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Group 47"/>
                <p:cNvGrpSpPr/>
                <p:nvPr/>
              </p:nvGrpSpPr>
              <p:grpSpPr>
                <a:xfrm>
                  <a:off x="6016741" y="3216112"/>
                  <a:ext cx="1092823" cy="1584385"/>
                  <a:chOff x="2449591" y="2503606"/>
                  <a:chExt cx="1156891" cy="1854138"/>
                </a:xfrm>
              </p:grpSpPr>
              <p:sp>
                <p:nvSpPr>
                  <p:cNvPr id="49" name="Oval 48"/>
                  <p:cNvSpPr/>
                  <p:nvPr/>
                </p:nvSpPr>
                <p:spPr>
                  <a:xfrm>
                    <a:off x="2449591" y="2503606"/>
                    <a:ext cx="1156891" cy="1239291"/>
                  </a:xfrm>
                  <a:prstGeom prst="ellipse">
                    <a:avLst/>
                  </a:prstGeom>
                  <a:solidFill>
                    <a:srgbClr val="7030A0">
                      <a:alpha val="0"/>
                    </a:srgbClr>
                  </a:solid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cxnSp>
                <p:nvCxnSpPr>
                  <p:cNvPr id="50" name="Straight Connector 49"/>
                  <p:cNvCxnSpPr/>
                  <p:nvPr/>
                </p:nvCxnSpPr>
                <p:spPr>
                  <a:xfrm flipH="1">
                    <a:off x="3025744" y="3740591"/>
                    <a:ext cx="7177" cy="607566"/>
                  </a:xfrm>
                  <a:prstGeom prst="line">
                    <a:avLst/>
                  </a:prstGeom>
                  <a:ln w="53975">
                    <a:solidFill>
                      <a:srgbClr val="92D05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993329" y="4295157"/>
                    <a:ext cx="72008" cy="625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grpSp>
          </p:grpSp>
          <p:sp>
            <p:nvSpPr>
              <p:cNvPr id="43" name="TextBox 42"/>
              <p:cNvSpPr txBox="1"/>
              <p:nvPr/>
            </p:nvSpPr>
            <p:spPr>
              <a:xfrm>
                <a:off x="5214916" y="2176345"/>
                <a:ext cx="1033736" cy="276999"/>
              </a:xfrm>
              <a:prstGeom prst="rect">
                <a:avLst/>
              </a:prstGeom>
              <a:noFill/>
            </p:spPr>
            <p:txBody>
              <a:bodyPr wrap="square" rtlCol="0">
                <a:spAutoFit/>
              </a:bodyPr>
              <a:lstStyle/>
              <a:p>
                <a:r>
                  <a:rPr lang="en-IE" sz="1600" b="1" dirty="0">
                    <a:solidFill>
                      <a:srgbClr val="92D050"/>
                    </a:solidFill>
                  </a:rPr>
                  <a:t>Procurement</a:t>
                </a:r>
              </a:p>
            </p:txBody>
          </p:sp>
          <p:grpSp>
            <p:nvGrpSpPr>
              <p:cNvPr id="44" name="Group 43"/>
              <p:cNvGrpSpPr/>
              <p:nvPr/>
            </p:nvGrpSpPr>
            <p:grpSpPr>
              <a:xfrm>
                <a:off x="7337314" y="2382506"/>
                <a:ext cx="263864" cy="314537"/>
                <a:chOff x="5195567" y="4378281"/>
                <a:chExt cx="120815" cy="171673"/>
              </a:xfrm>
            </p:grpSpPr>
            <p:sp>
              <p:nvSpPr>
                <p:cNvPr id="45" name="Oval 44"/>
                <p:cNvSpPr/>
                <p:nvPr/>
              </p:nvSpPr>
              <p:spPr>
                <a:xfrm rot="5214296">
                  <a:off x="5170138" y="4403710"/>
                  <a:ext cx="171673" cy="12081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solidFill>
                      <a:schemeClr val="tx2">
                        <a:lumMod val="60000"/>
                        <a:lumOff val="40000"/>
                      </a:schemeClr>
                    </a:solidFill>
                  </a:endParaRPr>
                </a:p>
              </p:txBody>
            </p:sp>
            <p:sp>
              <p:nvSpPr>
                <p:cNvPr id="46" name="Isosceles Triangle 45"/>
                <p:cNvSpPr/>
                <p:nvPr/>
              </p:nvSpPr>
              <p:spPr>
                <a:xfrm rot="10614296">
                  <a:off x="5218447" y="4429906"/>
                  <a:ext cx="76480" cy="68419"/>
                </a:xfrm>
                <a:prstGeom prst="triangle">
                  <a:avLst/>
                </a:prstGeom>
                <a:solidFill>
                  <a:schemeClr val="bg1"/>
                </a:solidFill>
                <a:ln w="0">
                  <a:solidFill>
                    <a:schemeClr val="bg1"/>
                  </a:solidFill>
                </a:ln>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grpSp>
        </p:grpSp>
        <p:grpSp>
          <p:nvGrpSpPr>
            <p:cNvPr id="12" name="Group 11"/>
            <p:cNvGrpSpPr/>
            <p:nvPr/>
          </p:nvGrpSpPr>
          <p:grpSpPr>
            <a:xfrm>
              <a:off x="5631956" y="3851108"/>
              <a:ext cx="1923959" cy="1721798"/>
              <a:chOff x="5632451" y="3463294"/>
              <a:chExt cx="1924851" cy="1721798"/>
            </a:xfrm>
          </p:grpSpPr>
          <p:grpSp>
            <p:nvGrpSpPr>
              <p:cNvPr id="32" name="Group 31"/>
              <p:cNvGrpSpPr/>
              <p:nvPr/>
            </p:nvGrpSpPr>
            <p:grpSpPr>
              <a:xfrm>
                <a:off x="6458613" y="3463294"/>
                <a:ext cx="1098689" cy="1721798"/>
                <a:chOff x="5062641" y="829125"/>
                <a:chExt cx="1071455" cy="1593544"/>
              </a:xfrm>
            </p:grpSpPr>
            <p:pic>
              <p:nvPicPr>
                <p:cNvPr id="37" name="Picture 6"/>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062641" y="829125"/>
                  <a:ext cx="1047918" cy="106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Group 37"/>
                <p:cNvGrpSpPr/>
                <p:nvPr/>
              </p:nvGrpSpPr>
              <p:grpSpPr>
                <a:xfrm>
                  <a:off x="5062642" y="836315"/>
                  <a:ext cx="1071454" cy="1586354"/>
                  <a:chOff x="2078080" y="2473053"/>
                  <a:chExt cx="1156891" cy="1856442"/>
                </a:xfrm>
              </p:grpSpPr>
              <p:sp>
                <p:nvSpPr>
                  <p:cNvPr id="39" name="Oval 38"/>
                  <p:cNvSpPr/>
                  <p:nvPr/>
                </p:nvSpPr>
                <p:spPr>
                  <a:xfrm>
                    <a:off x="2078080" y="2473053"/>
                    <a:ext cx="1156891" cy="1239291"/>
                  </a:xfrm>
                  <a:prstGeom prst="ellipse">
                    <a:avLst/>
                  </a:prstGeom>
                  <a:solidFill>
                    <a:srgbClr val="7030A0">
                      <a:alpha val="0"/>
                    </a:srgbClr>
                  </a:solidFill>
                  <a:ln w="539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cxnSp>
                <p:nvCxnSpPr>
                  <p:cNvPr id="40" name="Straight Connector 39"/>
                  <p:cNvCxnSpPr/>
                  <p:nvPr/>
                </p:nvCxnSpPr>
                <p:spPr>
                  <a:xfrm flipH="1">
                    <a:off x="2636644" y="3712343"/>
                    <a:ext cx="7178" cy="607566"/>
                  </a:xfrm>
                  <a:prstGeom prst="line">
                    <a:avLst/>
                  </a:prstGeom>
                  <a:ln w="53975">
                    <a:solidFill>
                      <a:srgbClr val="FF99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00640" y="4266908"/>
                    <a:ext cx="72008" cy="62587"/>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grpSp>
          </p:grpSp>
          <p:sp>
            <p:nvSpPr>
              <p:cNvPr id="33" name="TextBox 32"/>
              <p:cNvSpPr txBox="1"/>
              <p:nvPr/>
            </p:nvSpPr>
            <p:spPr>
              <a:xfrm>
                <a:off x="5888518" y="4757263"/>
                <a:ext cx="1389856" cy="276999"/>
              </a:xfrm>
              <a:prstGeom prst="rect">
                <a:avLst/>
              </a:prstGeom>
              <a:noFill/>
            </p:spPr>
            <p:txBody>
              <a:bodyPr wrap="square" rtlCol="0">
                <a:spAutoFit/>
              </a:bodyPr>
              <a:lstStyle/>
              <a:p>
                <a:r>
                  <a:rPr lang="en-IE" sz="1600" b="1" dirty="0">
                    <a:solidFill>
                      <a:srgbClr val="FF9900"/>
                    </a:solidFill>
                  </a:rPr>
                  <a:t>Financial Close</a:t>
                </a:r>
              </a:p>
            </p:txBody>
          </p:sp>
          <p:grpSp>
            <p:nvGrpSpPr>
              <p:cNvPr id="34" name="Group 33"/>
              <p:cNvGrpSpPr/>
              <p:nvPr/>
            </p:nvGrpSpPr>
            <p:grpSpPr>
              <a:xfrm rot="10800000">
                <a:off x="5632451" y="3970772"/>
                <a:ext cx="256067" cy="241392"/>
                <a:chOff x="7117391" y="1158013"/>
                <a:chExt cx="144016" cy="144016"/>
              </a:xfrm>
            </p:grpSpPr>
            <p:sp>
              <p:nvSpPr>
                <p:cNvPr id="35" name="Oval 34"/>
                <p:cNvSpPr/>
                <p:nvPr/>
              </p:nvSpPr>
              <p:spPr>
                <a:xfrm>
                  <a:off x="7117391" y="1158013"/>
                  <a:ext cx="144016" cy="14401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solidFill>
                      <a:schemeClr val="tx2">
                        <a:lumMod val="60000"/>
                        <a:lumOff val="40000"/>
                      </a:schemeClr>
                    </a:solidFill>
                  </a:endParaRPr>
                </a:p>
              </p:txBody>
            </p:sp>
            <p:sp>
              <p:nvSpPr>
                <p:cNvPr id="36" name="Isosceles Triangle 35"/>
                <p:cNvSpPr/>
                <p:nvPr/>
              </p:nvSpPr>
              <p:spPr>
                <a:xfrm rot="5400000">
                  <a:off x="7158425" y="1201322"/>
                  <a:ext cx="91167" cy="57397"/>
                </a:xfrm>
                <a:prstGeom prst="triangle">
                  <a:avLst/>
                </a:prstGeom>
                <a:solidFill>
                  <a:schemeClr val="bg1"/>
                </a:solidFill>
                <a:ln w="0">
                  <a:solidFill>
                    <a:schemeClr val="bg1"/>
                  </a:solidFill>
                </a:ln>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grpSp>
        </p:grpSp>
        <p:grpSp>
          <p:nvGrpSpPr>
            <p:cNvPr id="13" name="Group 12"/>
            <p:cNvGrpSpPr/>
            <p:nvPr/>
          </p:nvGrpSpPr>
          <p:grpSpPr>
            <a:xfrm>
              <a:off x="605088" y="3841774"/>
              <a:ext cx="1802227" cy="1683000"/>
              <a:chOff x="324187" y="3453961"/>
              <a:chExt cx="1803063" cy="1683000"/>
            </a:xfrm>
          </p:grpSpPr>
          <p:grpSp>
            <p:nvGrpSpPr>
              <p:cNvPr id="25" name="Group 24"/>
              <p:cNvGrpSpPr/>
              <p:nvPr/>
            </p:nvGrpSpPr>
            <p:grpSpPr>
              <a:xfrm>
                <a:off x="1028562" y="3453961"/>
                <a:ext cx="1098688" cy="1683000"/>
                <a:chOff x="1028562" y="3453961"/>
                <a:chExt cx="1098688" cy="1683000"/>
              </a:xfrm>
            </p:grpSpPr>
            <p:pic>
              <p:nvPicPr>
                <p:cNvPr id="27" name="Picture 4"/>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68000"/>
                          </a14:imgEffect>
                        </a14:imgLayer>
                      </a14:imgProps>
                    </a:ext>
                    <a:ext uri="{28A0092B-C50C-407E-A947-70E740481C1C}">
                      <a14:useLocalDpi xmlns:a14="http://schemas.microsoft.com/office/drawing/2010/main" val="0"/>
                    </a:ext>
                  </a:extLst>
                </a:blip>
                <a:srcRect/>
                <a:stretch>
                  <a:fillRect/>
                </a:stretch>
              </p:blipFill>
              <p:spPr bwMode="auto">
                <a:xfrm>
                  <a:off x="1036587" y="3492946"/>
                  <a:ext cx="1090663" cy="109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1028562" y="3453961"/>
                  <a:ext cx="1098688" cy="1683000"/>
                  <a:chOff x="2094203" y="2506660"/>
                  <a:chExt cx="1156891" cy="1822835"/>
                </a:xfrm>
              </p:grpSpPr>
              <p:sp>
                <p:nvSpPr>
                  <p:cNvPr id="29" name="Oval 28"/>
                  <p:cNvSpPr/>
                  <p:nvPr/>
                </p:nvSpPr>
                <p:spPr>
                  <a:xfrm>
                    <a:off x="2094203" y="2506660"/>
                    <a:ext cx="1156891" cy="1239291"/>
                  </a:xfrm>
                  <a:prstGeom prst="ellipse">
                    <a:avLst/>
                  </a:prstGeom>
                  <a:solidFill>
                    <a:srgbClr val="7030A0">
                      <a:alpha val="0"/>
                    </a:srgbClr>
                  </a:solidFill>
                  <a:ln w="539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ln>
                        <a:solidFill>
                          <a:schemeClr val="bg1">
                            <a:lumMod val="65000"/>
                          </a:schemeClr>
                        </a:solidFill>
                      </a:ln>
                      <a:solidFill>
                        <a:schemeClr val="bg1">
                          <a:lumMod val="65000"/>
                        </a:schemeClr>
                      </a:solidFill>
                    </a:endParaRPr>
                  </a:p>
                </p:txBody>
              </p:sp>
              <p:cxnSp>
                <p:nvCxnSpPr>
                  <p:cNvPr id="30" name="Straight Connector 29"/>
                  <p:cNvCxnSpPr>
                    <a:endCxn id="31" idx="4"/>
                  </p:cNvCxnSpPr>
                  <p:nvPr/>
                </p:nvCxnSpPr>
                <p:spPr>
                  <a:xfrm flipH="1">
                    <a:off x="2636644" y="3755103"/>
                    <a:ext cx="7179" cy="574392"/>
                  </a:xfrm>
                  <a:prstGeom prst="line">
                    <a:avLst/>
                  </a:prstGeom>
                  <a:ln w="53975">
                    <a:solidFill>
                      <a:srgbClr val="CC0066"/>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600640" y="4266908"/>
                    <a:ext cx="72008" cy="62587"/>
                  </a:xfrm>
                  <a:prstGeom prst="ellipse">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ln>
                        <a:solidFill>
                          <a:schemeClr val="bg1">
                            <a:lumMod val="65000"/>
                          </a:schemeClr>
                        </a:solidFill>
                      </a:ln>
                      <a:solidFill>
                        <a:schemeClr val="bg1">
                          <a:lumMod val="65000"/>
                        </a:schemeClr>
                      </a:solidFill>
                    </a:endParaRPr>
                  </a:p>
                </p:txBody>
              </p:sp>
            </p:grpSp>
          </p:grpSp>
          <p:sp>
            <p:nvSpPr>
              <p:cNvPr id="26" name="TextBox 25"/>
              <p:cNvSpPr txBox="1"/>
              <p:nvPr/>
            </p:nvSpPr>
            <p:spPr>
              <a:xfrm>
                <a:off x="324187" y="4669650"/>
                <a:ext cx="1269663" cy="276999"/>
              </a:xfrm>
              <a:prstGeom prst="rect">
                <a:avLst/>
              </a:prstGeom>
              <a:noFill/>
            </p:spPr>
            <p:txBody>
              <a:bodyPr wrap="square" rtlCol="0">
                <a:spAutoFit/>
              </a:bodyPr>
              <a:lstStyle/>
              <a:p>
                <a:r>
                  <a:rPr lang="en-IE" sz="1600" b="1" dirty="0">
                    <a:solidFill>
                      <a:srgbClr val="CC0066"/>
                    </a:solidFill>
                  </a:rPr>
                  <a:t>Operations</a:t>
                </a:r>
              </a:p>
            </p:txBody>
          </p:sp>
        </p:grpSp>
        <p:grpSp>
          <p:nvGrpSpPr>
            <p:cNvPr id="14" name="Group 13"/>
            <p:cNvGrpSpPr/>
            <p:nvPr/>
          </p:nvGrpSpPr>
          <p:grpSpPr>
            <a:xfrm>
              <a:off x="2938737" y="3895890"/>
              <a:ext cx="2083900" cy="1683000"/>
              <a:chOff x="1835900" y="3508076"/>
              <a:chExt cx="2084866" cy="1683000"/>
            </a:xfrm>
          </p:grpSpPr>
          <p:grpSp>
            <p:nvGrpSpPr>
              <p:cNvPr id="15" name="Group 14"/>
              <p:cNvGrpSpPr/>
              <p:nvPr/>
            </p:nvGrpSpPr>
            <p:grpSpPr>
              <a:xfrm>
                <a:off x="2780663" y="3508076"/>
                <a:ext cx="1140103" cy="1683000"/>
                <a:chOff x="2780663" y="3712887"/>
                <a:chExt cx="1140103" cy="1683000"/>
              </a:xfrm>
            </p:grpSpPr>
            <p:pic>
              <p:nvPicPr>
                <p:cNvPr id="20" name="Picture 3"/>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780663" y="3722710"/>
                  <a:ext cx="1140103" cy="113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2780664" y="3712887"/>
                  <a:ext cx="1112948" cy="1683000"/>
                  <a:chOff x="2079188" y="2506660"/>
                  <a:chExt cx="1171906" cy="1822835"/>
                </a:xfrm>
              </p:grpSpPr>
              <p:sp>
                <p:nvSpPr>
                  <p:cNvPr id="22" name="Oval 21"/>
                  <p:cNvSpPr/>
                  <p:nvPr/>
                </p:nvSpPr>
                <p:spPr>
                  <a:xfrm>
                    <a:off x="2079188" y="2506660"/>
                    <a:ext cx="1171906" cy="1239291"/>
                  </a:xfrm>
                  <a:prstGeom prst="ellipse">
                    <a:avLst/>
                  </a:prstGeom>
                  <a:solidFill>
                    <a:srgbClr val="7030A0">
                      <a:alpha val="0"/>
                    </a:srgbClr>
                  </a:solid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ln>
                        <a:solidFill>
                          <a:schemeClr val="bg1">
                            <a:lumMod val="65000"/>
                          </a:schemeClr>
                        </a:solidFill>
                      </a:ln>
                      <a:solidFill>
                        <a:schemeClr val="bg1">
                          <a:lumMod val="65000"/>
                        </a:schemeClr>
                      </a:solidFill>
                    </a:endParaRPr>
                  </a:p>
                </p:txBody>
              </p:sp>
              <p:cxnSp>
                <p:nvCxnSpPr>
                  <p:cNvPr id="23" name="Straight Connector 22"/>
                  <p:cNvCxnSpPr>
                    <a:endCxn id="24" idx="4"/>
                  </p:cNvCxnSpPr>
                  <p:nvPr/>
                </p:nvCxnSpPr>
                <p:spPr>
                  <a:xfrm flipH="1">
                    <a:off x="2636644" y="3755103"/>
                    <a:ext cx="7179" cy="574392"/>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600640" y="4266908"/>
                    <a:ext cx="72008" cy="625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ln>
                        <a:solidFill>
                          <a:schemeClr val="bg1">
                            <a:lumMod val="65000"/>
                          </a:schemeClr>
                        </a:solidFill>
                      </a:ln>
                      <a:solidFill>
                        <a:schemeClr val="bg1">
                          <a:lumMod val="65000"/>
                        </a:schemeClr>
                      </a:solidFill>
                    </a:endParaRPr>
                  </a:p>
                </p:txBody>
              </p:sp>
            </p:grpSp>
          </p:grpSp>
          <p:grpSp>
            <p:nvGrpSpPr>
              <p:cNvPr id="16" name="Group 15"/>
              <p:cNvGrpSpPr/>
              <p:nvPr/>
            </p:nvGrpSpPr>
            <p:grpSpPr>
              <a:xfrm>
                <a:off x="1835900" y="3979772"/>
                <a:ext cx="256067" cy="241392"/>
                <a:chOff x="1507379" y="4117797"/>
                <a:chExt cx="256067" cy="241392"/>
              </a:xfrm>
            </p:grpSpPr>
            <p:sp>
              <p:nvSpPr>
                <p:cNvPr id="18" name="Oval 17"/>
                <p:cNvSpPr/>
                <p:nvPr/>
              </p:nvSpPr>
              <p:spPr>
                <a:xfrm rot="10800000">
                  <a:off x="1507379" y="4117797"/>
                  <a:ext cx="256067" cy="24139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solidFill>
                      <a:schemeClr val="tx2">
                        <a:lumMod val="60000"/>
                        <a:lumOff val="40000"/>
                      </a:schemeClr>
                    </a:solidFill>
                  </a:endParaRPr>
                </a:p>
              </p:txBody>
            </p:sp>
            <p:sp>
              <p:nvSpPr>
                <p:cNvPr id="19" name="Isosceles Triangle 18"/>
                <p:cNvSpPr/>
                <p:nvPr/>
              </p:nvSpPr>
              <p:spPr>
                <a:xfrm rot="16200000">
                  <a:off x="1533031" y="4187467"/>
                  <a:ext cx="152809" cy="102054"/>
                </a:xfrm>
                <a:prstGeom prst="triangle">
                  <a:avLst/>
                </a:prstGeom>
                <a:solidFill>
                  <a:schemeClr val="bg1"/>
                </a:solidFill>
                <a:ln w="0">
                  <a:solidFill>
                    <a:schemeClr val="bg1"/>
                  </a:solidFill>
                </a:ln>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97" dirty="0"/>
                </a:p>
              </p:txBody>
            </p:sp>
          </p:grpSp>
          <p:sp>
            <p:nvSpPr>
              <p:cNvPr id="17" name="TextBox 16"/>
              <p:cNvSpPr txBox="1"/>
              <p:nvPr/>
            </p:nvSpPr>
            <p:spPr>
              <a:xfrm>
                <a:off x="1910791" y="4669651"/>
                <a:ext cx="1285344" cy="276999"/>
              </a:xfrm>
              <a:prstGeom prst="rect">
                <a:avLst/>
              </a:prstGeom>
              <a:noFill/>
            </p:spPr>
            <p:txBody>
              <a:bodyPr wrap="square" rtlCol="0">
                <a:spAutoFit/>
              </a:bodyPr>
              <a:lstStyle/>
              <a:p>
                <a:r>
                  <a:rPr lang="en-IE" sz="1600" b="1" dirty="0">
                    <a:solidFill>
                      <a:schemeClr val="bg1">
                        <a:lumMod val="50000"/>
                      </a:schemeClr>
                    </a:solidFill>
                  </a:rPr>
                  <a:t>Construction</a:t>
                </a:r>
              </a:p>
            </p:txBody>
          </p:sp>
        </p:grpSp>
      </p:grpSp>
      <p:sp>
        <p:nvSpPr>
          <p:cNvPr id="72" name="Rectangle 71">
            <a:extLst>
              <a:ext uri="{FF2B5EF4-FFF2-40B4-BE49-F238E27FC236}">
                <a16:creationId xmlns:a16="http://schemas.microsoft.com/office/drawing/2014/main" xmlns="" id="{BCF5809B-23A3-5743-B6A6-A7C7F74DDD88}"/>
              </a:ext>
            </a:extLst>
          </p:cNvPr>
          <p:cNvSpPr/>
          <p:nvPr/>
        </p:nvSpPr>
        <p:spPr>
          <a:xfrm>
            <a:off x="8970357" y="21666"/>
            <a:ext cx="3221643" cy="477054"/>
          </a:xfrm>
          <a:prstGeom prst="rect">
            <a:avLst/>
          </a:prstGeom>
        </p:spPr>
        <p:txBody>
          <a:bodyPr wrap="square">
            <a:spAutoFit/>
          </a:bodyPr>
          <a:lstStyle/>
          <a:p>
            <a:pPr algn="r" defTabSz="1219080"/>
            <a:r>
              <a:rPr lang="en-IE" sz="2500" b="1" dirty="0" smtClean="0">
                <a:solidFill>
                  <a:schemeClr val="accent5">
                    <a:lumMod val="75000"/>
                  </a:schemeClr>
                </a:solidFill>
                <a:latin typeface="Calibri" panose="020F0502020204030204" pitchFamily="34" charset="0"/>
                <a:ea typeface="Calibri" charset="0"/>
                <a:cs typeface="Calibri" panose="020F0502020204030204" pitchFamily="34" charset="0"/>
              </a:rPr>
              <a:t>PPP Project delivery</a:t>
            </a:r>
          </a:p>
        </p:txBody>
      </p:sp>
      <p:pic>
        <p:nvPicPr>
          <p:cNvPr id="73" name="Picture 2" descr="\\ntmafs03\users\HalpinE\Desktop\Education_MARK_MASTER_Std_Colou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43682"/>
      </p:ext>
    </p:extLst>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34285178"/>
              </p:ext>
            </p:extLst>
          </p:nvPr>
        </p:nvGraphicFramePr>
        <p:xfrm>
          <a:off x="234482" y="1259159"/>
          <a:ext cx="8253089"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999225" y="1289442"/>
            <a:ext cx="3070917" cy="411241"/>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lIns="109024" tIns="54512" rIns="109024" bIns="54512" rtlCol="0">
            <a:spAutoFit/>
          </a:bodyPr>
          <a:lstStyle/>
          <a:p>
            <a:r>
              <a:rPr lang="en-IE" sz="1700" dirty="0" smtClean="0">
                <a:solidFill>
                  <a:schemeClr val="accent5">
                    <a:lumMod val="75000"/>
                  </a:schemeClr>
                </a:solidFill>
              </a:rPr>
              <a:t>VfM test 1: </a:t>
            </a:r>
            <a:r>
              <a:rPr lang="en-IE" sz="1700" i="1" dirty="0">
                <a:solidFill>
                  <a:schemeClr val="accent5">
                    <a:lumMod val="75000"/>
                  </a:schemeClr>
                </a:solidFill>
              </a:rPr>
              <a:t>pre PSB *</a:t>
            </a:r>
          </a:p>
        </p:txBody>
      </p:sp>
      <p:sp>
        <p:nvSpPr>
          <p:cNvPr id="7" name="TextBox 6"/>
          <p:cNvSpPr txBox="1"/>
          <p:nvPr/>
        </p:nvSpPr>
        <p:spPr>
          <a:xfrm>
            <a:off x="9020843" y="1774765"/>
            <a:ext cx="3070917" cy="700682"/>
          </a:xfrm>
          <a:prstGeom prst="round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lIns="109024" tIns="54512" rIns="109024" bIns="54512" rtlCol="0">
            <a:spAutoFit/>
          </a:bodyPr>
          <a:lstStyle/>
          <a:p>
            <a:r>
              <a:rPr lang="en-IE" sz="1700" dirty="0" smtClean="0">
                <a:solidFill>
                  <a:schemeClr val="accent5">
                    <a:lumMod val="75000"/>
                  </a:schemeClr>
                </a:solidFill>
              </a:rPr>
              <a:t>VfM test 2: </a:t>
            </a:r>
            <a:r>
              <a:rPr lang="en-IE" sz="1700" i="1" dirty="0">
                <a:solidFill>
                  <a:schemeClr val="accent5">
                    <a:lumMod val="75000"/>
                  </a:schemeClr>
                </a:solidFill>
              </a:rPr>
              <a:t>Should project still proceed as a </a:t>
            </a:r>
            <a:r>
              <a:rPr lang="en-IE" sz="1700" i="1" dirty="0" smtClean="0">
                <a:solidFill>
                  <a:schemeClr val="accent5">
                    <a:lumMod val="75000"/>
                  </a:schemeClr>
                </a:solidFill>
              </a:rPr>
              <a:t>PPP?**</a:t>
            </a:r>
            <a:endParaRPr lang="en-IE" sz="1700" i="1" dirty="0">
              <a:solidFill>
                <a:schemeClr val="accent5">
                  <a:lumMod val="75000"/>
                </a:schemeClr>
              </a:solidFill>
            </a:endParaRPr>
          </a:p>
        </p:txBody>
      </p:sp>
      <p:sp>
        <p:nvSpPr>
          <p:cNvPr id="8" name="TextBox 7"/>
          <p:cNvSpPr txBox="1"/>
          <p:nvPr/>
        </p:nvSpPr>
        <p:spPr>
          <a:xfrm>
            <a:off x="8993817" y="2501284"/>
            <a:ext cx="3070917" cy="990123"/>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lIns="109024" tIns="54512" rIns="109024" bIns="54512" rtlCol="0">
            <a:spAutoFit/>
          </a:bodyPr>
          <a:lstStyle/>
          <a:p>
            <a:r>
              <a:rPr lang="en-IE" sz="1700" dirty="0" smtClean="0">
                <a:solidFill>
                  <a:schemeClr val="accent5">
                    <a:lumMod val="75000"/>
                  </a:schemeClr>
                </a:solidFill>
              </a:rPr>
              <a:t>VfM test 3: </a:t>
            </a:r>
            <a:r>
              <a:rPr lang="en-IE" sz="1700" i="1" dirty="0">
                <a:solidFill>
                  <a:schemeClr val="accent5">
                    <a:lumMod val="75000"/>
                  </a:schemeClr>
                </a:solidFill>
              </a:rPr>
              <a:t>Does highest ranking tender have potential to deliver </a:t>
            </a:r>
            <a:r>
              <a:rPr lang="en-IE" sz="1700" i="1" dirty="0" smtClean="0">
                <a:solidFill>
                  <a:schemeClr val="accent5">
                    <a:lumMod val="75000"/>
                  </a:schemeClr>
                </a:solidFill>
              </a:rPr>
              <a:t>VfM?</a:t>
            </a:r>
            <a:endParaRPr lang="en-IE" sz="1700" i="1" dirty="0">
              <a:solidFill>
                <a:schemeClr val="accent5">
                  <a:lumMod val="75000"/>
                </a:schemeClr>
              </a:solidFill>
            </a:endParaRPr>
          </a:p>
        </p:txBody>
      </p:sp>
      <p:sp>
        <p:nvSpPr>
          <p:cNvPr id="9" name="TextBox 8"/>
          <p:cNvSpPr txBox="1"/>
          <p:nvPr/>
        </p:nvSpPr>
        <p:spPr>
          <a:xfrm>
            <a:off x="9020843" y="3645123"/>
            <a:ext cx="3070917" cy="700682"/>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lIns="109024" tIns="54512" rIns="109024" bIns="54512" rtlCol="0">
            <a:spAutoFit/>
          </a:bodyPr>
          <a:lstStyle/>
          <a:p>
            <a:r>
              <a:rPr lang="en-IE" sz="1700" dirty="0" smtClean="0">
                <a:solidFill>
                  <a:schemeClr val="accent5">
                    <a:lumMod val="75000"/>
                  </a:schemeClr>
                </a:solidFill>
              </a:rPr>
              <a:t>VfM test 4: </a:t>
            </a:r>
            <a:r>
              <a:rPr lang="en-IE" sz="1700" i="1" dirty="0">
                <a:solidFill>
                  <a:schemeClr val="accent5">
                    <a:lumMod val="75000"/>
                  </a:schemeClr>
                </a:solidFill>
              </a:rPr>
              <a:t>Impact of changes pre financial close</a:t>
            </a:r>
          </a:p>
        </p:txBody>
      </p:sp>
      <p:sp>
        <p:nvSpPr>
          <p:cNvPr id="10" name="Left Arrow 9"/>
          <p:cNvSpPr/>
          <p:nvPr/>
        </p:nvSpPr>
        <p:spPr>
          <a:xfrm>
            <a:off x="7764765" y="1619200"/>
            <a:ext cx="1055627"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09024" tIns="54512" rIns="109024" bIns="54512" rtlCol="0" anchor="ctr"/>
          <a:lstStyle/>
          <a:p>
            <a:pPr algn="ctr"/>
            <a:endParaRPr lang="en-IE" sz="2100" dirty="0">
              <a:solidFill>
                <a:prstClr val="white"/>
              </a:solidFill>
            </a:endParaRPr>
          </a:p>
        </p:txBody>
      </p:sp>
      <p:sp>
        <p:nvSpPr>
          <p:cNvPr id="11" name="Left Arrow 10"/>
          <p:cNvSpPr/>
          <p:nvPr/>
        </p:nvSpPr>
        <p:spPr>
          <a:xfrm>
            <a:off x="7764765" y="2195264"/>
            <a:ext cx="1055627"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09024" tIns="54512" rIns="109024" bIns="54512" rtlCol="0" anchor="ctr"/>
          <a:lstStyle/>
          <a:p>
            <a:pPr algn="ctr"/>
            <a:endParaRPr lang="en-IE" sz="2100" dirty="0">
              <a:solidFill>
                <a:prstClr val="white"/>
              </a:solidFill>
            </a:endParaRPr>
          </a:p>
        </p:txBody>
      </p:sp>
      <p:sp>
        <p:nvSpPr>
          <p:cNvPr id="12" name="Left Arrow 11"/>
          <p:cNvSpPr/>
          <p:nvPr/>
        </p:nvSpPr>
        <p:spPr>
          <a:xfrm>
            <a:off x="7764765" y="3347391"/>
            <a:ext cx="1055627"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09024" tIns="54512" rIns="109024" bIns="54512" rtlCol="0" anchor="ctr"/>
          <a:lstStyle/>
          <a:p>
            <a:pPr algn="ctr"/>
            <a:endParaRPr lang="en-IE" sz="2100" dirty="0">
              <a:solidFill>
                <a:prstClr val="white"/>
              </a:solidFill>
            </a:endParaRPr>
          </a:p>
        </p:txBody>
      </p:sp>
      <p:sp>
        <p:nvSpPr>
          <p:cNvPr id="13" name="Left Arrow 12"/>
          <p:cNvSpPr/>
          <p:nvPr/>
        </p:nvSpPr>
        <p:spPr>
          <a:xfrm>
            <a:off x="7764765" y="3851446"/>
            <a:ext cx="1055627" cy="144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09024" tIns="54512" rIns="109024" bIns="54512" rtlCol="0" anchor="ctr"/>
          <a:lstStyle/>
          <a:p>
            <a:pPr algn="ctr"/>
            <a:endParaRPr lang="en-IE" sz="2100" dirty="0">
              <a:solidFill>
                <a:prstClr val="white"/>
              </a:solidFill>
            </a:endParaRPr>
          </a:p>
        </p:txBody>
      </p:sp>
      <p:sp>
        <p:nvSpPr>
          <p:cNvPr id="14" name="TextBox 13"/>
          <p:cNvSpPr txBox="1"/>
          <p:nvPr/>
        </p:nvSpPr>
        <p:spPr>
          <a:xfrm>
            <a:off x="2974976" y="5721454"/>
            <a:ext cx="7581326" cy="448643"/>
          </a:xfrm>
          <a:prstGeom prst="rect">
            <a:avLst/>
          </a:prstGeom>
          <a:noFill/>
        </p:spPr>
        <p:txBody>
          <a:bodyPr wrap="square" lIns="109024" tIns="54512" rIns="109024" bIns="54512" rtlCol="0">
            <a:spAutoFit/>
          </a:bodyPr>
          <a:lstStyle/>
          <a:p>
            <a:r>
              <a:rPr lang="en-IE" sz="1100" i="1" dirty="0">
                <a:solidFill>
                  <a:schemeClr val="accent5">
                    <a:lumMod val="75000"/>
                  </a:schemeClr>
                </a:solidFill>
              </a:rPr>
              <a:t>*     Prepared by Sponsoring Agency – is project of sufficient scale/risk to justify PPP etc.</a:t>
            </a:r>
          </a:p>
          <a:p>
            <a:r>
              <a:rPr lang="en-IE" sz="1100" i="1" dirty="0">
                <a:solidFill>
                  <a:schemeClr val="accent5">
                    <a:lumMod val="75000"/>
                  </a:schemeClr>
                </a:solidFill>
              </a:rPr>
              <a:t> **  In light of PSB quantifications – e.g. whether level of risk transfer is sufficient to justify cost of private finance </a:t>
            </a:r>
          </a:p>
        </p:txBody>
      </p:sp>
      <p:sp>
        <p:nvSpPr>
          <p:cNvPr id="18" name="Rectangle 17">
            <a:extLst>
              <a:ext uri="{FF2B5EF4-FFF2-40B4-BE49-F238E27FC236}">
                <a16:creationId xmlns:a16="http://schemas.microsoft.com/office/drawing/2014/main" xmlns="" id="{2B8DA5D7-29B0-F34D-8E08-B5D8B081F559}"/>
              </a:ext>
            </a:extLst>
          </p:cNvPr>
          <p:cNvSpPr/>
          <p:nvPr/>
        </p:nvSpPr>
        <p:spPr>
          <a:xfrm>
            <a:off x="8124966" y="-36386"/>
            <a:ext cx="4068452" cy="477054"/>
          </a:xfrm>
          <a:prstGeom prst="rect">
            <a:avLst/>
          </a:prstGeom>
        </p:spPr>
        <p:txBody>
          <a:bodyPr wrap="square">
            <a:spAutoFit/>
          </a:bodyPr>
          <a:lstStyle/>
          <a:p>
            <a:pPr algn="r" defTabSz="1219080"/>
            <a:r>
              <a:rPr lang="en-IE" sz="2500" b="1" dirty="0">
                <a:solidFill>
                  <a:schemeClr val="accent5">
                    <a:lumMod val="75000"/>
                  </a:schemeClr>
                </a:solidFill>
                <a:latin typeface="Calibri" panose="020F0502020204030204" pitchFamily="34" charset="0"/>
                <a:ea typeface="Calibri" charset="0"/>
                <a:cs typeface="Calibri" panose="020F0502020204030204" pitchFamily="34" charset="0"/>
              </a:rPr>
              <a:t>Value</a:t>
            </a:r>
            <a:r>
              <a:rPr lang="en-IE" sz="2500" b="1" dirty="0">
                <a:solidFill>
                  <a:schemeClr val="accent5">
                    <a:lumMod val="75000"/>
                  </a:schemeClr>
                </a:solidFill>
              </a:rPr>
              <a:t> </a:t>
            </a:r>
            <a:r>
              <a:rPr lang="en-IE" sz="2500" b="1" dirty="0">
                <a:solidFill>
                  <a:schemeClr val="accent5">
                    <a:lumMod val="75000"/>
                  </a:schemeClr>
                </a:solidFill>
                <a:latin typeface="Calibri" panose="020F0502020204030204" pitchFamily="34" charset="0"/>
                <a:ea typeface="Calibri" charset="0"/>
                <a:cs typeface="Calibri" panose="020F0502020204030204" pitchFamily="34" charset="0"/>
              </a:rPr>
              <a:t>for Money </a:t>
            </a:r>
            <a:r>
              <a:rPr lang="en-IE" sz="2500" b="1" i="1" dirty="0" smtClean="0">
                <a:solidFill>
                  <a:schemeClr val="accent5">
                    <a:lumMod val="75000"/>
                  </a:schemeClr>
                </a:solidFill>
                <a:latin typeface="Calibri" panose="020F0502020204030204" pitchFamily="34" charset="0"/>
                <a:ea typeface="Calibri" charset="0"/>
                <a:cs typeface="Calibri" panose="020F0502020204030204" pitchFamily="34" charset="0"/>
              </a:rPr>
              <a:t>Overview</a:t>
            </a:r>
            <a:endParaRPr lang="en-IE" sz="2500" b="1" i="1" dirty="0">
              <a:solidFill>
                <a:schemeClr val="accent5">
                  <a:lumMod val="75000"/>
                </a:schemeClr>
              </a:solidFill>
              <a:latin typeface="Calibri" panose="020F0502020204030204" pitchFamily="34" charset="0"/>
              <a:ea typeface="Calibri" charset="0"/>
              <a:cs typeface="Calibri" panose="020F0502020204030204" pitchFamily="34" charset="0"/>
            </a:endParaRPr>
          </a:p>
        </p:txBody>
      </p:sp>
      <p:pic>
        <p:nvPicPr>
          <p:cNvPr id="19" name="Picture 2" descr="\\ntmafs03\users\HalpinE\Desktop\Education_MARK_MASTER_Std_Colou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336" y="5875021"/>
            <a:ext cx="1944216" cy="7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56484"/>
      </p:ext>
    </p:extLst>
  </p:cSld>
  <p:clrMapOvr>
    <a:masterClrMapping/>
  </p:clrMapOvr>
  <p:transition spd="slow">
    <p:strips dir="ru"/>
  </p:transition>
  <p:timing>
    <p:tnLst>
      <p:par>
        <p:cTn id="1" dur="indefinite" restart="never" nodeType="tmRoot"/>
      </p:par>
    </p:tnLst>
  </p:timing>
</p:sld>
</file>

<file path=ppt/theme/theme1.xml><?xml version="1.0" encoding="utf-8"?>
<a:theme xmlns:a="http://schemas.openxmlformats.org/drawingml/2006/main" name="NTMA Standard Template 6-5-2011 - Final">
  <a:themeElements>
    <a:clrScheme name="NDFA">
      <a:dk1>
        <a:srgbClr val="2D3C45"/>
      </a:dk1>
      <a:lt1>
        <a:sysClr val="window" lastClr="FFFFFF"/>
      </a:lt1>
      <a:dk2>
        <a:srgbClr val="19A39C"/>
      </a:dk2>
      <a:lt2>
        <a:srgbClr val="EEEDE1"/>
      </a:lt2>
      <a:accent1>
        <a:srgbClr val="1DBBB2"/>
      </a:accent1>
      <a:accent2>
        <a:srgbClr val="B9C6C1"/>
      </a:accent2>
      <a:accent3>
        <a:srgbClr val="D5DD24"/>
      </a:accent3>
      <a:accent4>
        <a:srgbClr val="1DBBB2"/>
      </a:accent4>
      <a:accent5>
        <a:srgbClr val="19A39C"/>
      </a:accent5>
      <a:accent6>
        <a:srgbClr val="99EFEA"/>
      </a:accent6>
      <a:hlink>
        <a:srgbClr val="D5DD24"/>
      </a:hlink>
      <a:folHlink>
        <a:srgbClr val="B9C6C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DLCPolicyLabelValue xmlns="4d52828c-6adb-46f2-ab9a-1b2a66cc674f">{Document ID Value}</DLCPolicyLabelValue>
    <DLCPolicyLabelClientValue xmlns="4d52828c-6adb-46f2-ab9a-1b2a66cc674f">{Document ID Value}</DLCPolicyLabelClientValue>
    <DLCPolicyLabelLock xmlns="4d52828c-6adb-46f2-ab9a-1b2a66cc674f" xsi:nil="true"/>
    <_dlc_DocId xmlns="4d52828c-6adb-46f2-ab9a-1b2a66cc674f" xsi:nil="true"/>
    <_dlc_DocIdUrl xmlns="4d52828c-6adb-46f2-ab9a-1b2a66cc674f">
      <Url xsi:nil="true"/>
      <Description xsi:nil="true"/>
    </_dlc_DocIdUrl>
    <DateSent xmlns="4d52828c-6adb-46f2-ab9a-1b2a66cc674f" xsi:nil="true"/>
    <DateReceived xmlns="4d52828c-6adb-46f2-ab9a-1b2a66cc674f" xsi:nil="true"/>
    <ToorFrom xmlns="4d52828c-6adb-46f2-ab9a-1b2a66cc67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Policy Label Generator</Name>
    <Synchronization>Synchronous</Synchronization>
    <Type>10001</Type>
    <SequenceNumber>1000</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10002</Type>
    <SequenceNumber>1001</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10004</Type>
    <SequenceNumber>1002</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10006</Type>
    <SequenceNumber>1003</SequenceNumber>
    <Assembly>Microsoft.Office.Policy, Version=14.0.0.0, Culture=neutral, PublicKeyToken=71e9bce111e9429c</Assembly>
    <Class>Microsoft.Office.RecordsManagement.Internal.LabelHandler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Letter" ma:contentTypeID="0x010100A57F61F08D500A418D81EAD1049DE88C060094FD95C5BFDCD6458F472C35092697B3" ma:contentTypeVersion="35" ma:contentTypeDescription="Create a new document." ma:contentTypeScope="" ma:versionID="05348c6bde278ee5ad31583508277e15">
  <xsd:schema xmlns:xsd="http://www.w3.org/2001/XMLSchema" xmlns:xs="http://www.w3.org/2001/XMLSchema" xmlns:p="http://schemas.microsoft.com/office/2006/metadata/properties" xmlns:ns1="http://schemas.microsoft.com/sharepoint/v3" xmlns:ns2="4d52828c-6adb-46f2-ab9a-1b2a66cc674f" targetNamespace="http://schemas.microsoft.com/office/2006/metadata/properties" ma:root="true" ma:fieldsID="4594a0dbc61bff79875aa11532b073e1" ns1:_="" ns2:_="">
    <xsd:import namespace="http://schemas.microsoft.com/sharepoint/v3"/>
    <xsd:import namespace="4d52828c-6adb-46f2-ab9a-1b2a66cc674f"/>
    <xsd:element name="properties">
      <xsd:complexType>
        <xsd:sequence>
          <xsd:element name="documentManagement">
            <xsd:complexType>
              <xsd:all>
                <xsd:element ref="ns2:ToorFrom" minOccurs="0"/>
                <xsd:element ref="ns2:DateSent" minOccurs="0"/>
                <xsd:element ref="ns2:DateReceived" minOccurs="0"/>
                <xsd:element ref="ns2:_dlc_DocId" minOccurs="0"/>
                <xsd:element ref="ns2:_dlc_DocIdUrl" minOccurs="0"/>
                <xsd:element ref="ns2:_dlc_DocIdPersistId" minOccurs="0"/>
                <xsd:element ref="ns1:_dlc_Exempt" minOccurs="0"/>
                <xsd:element ref="ns2:DLCPolicyLabelValue" minOccurs="0"/>
                <xsd:element ref="ns2:DLCPolicyLabelClientValue" minOccurs="0"/>
                <xsd:element ref="ns2: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52828c-6adb-46f2-ab9a-1b2a66cc674f" elementFormDefault="qualified">
    <xsd:import namespace="http://schemas.microsoft.com/office/2006/documentManagement/types"/>
    <xsd:import namespace="http://schemas.microsoft.com/office/infopath/2007/PartnerControls"/>
    <xsd:element name="ToorFrom" ma:index="8" nillable="true" ma:displayName="To or From" ma:default="" ma:internalName="ToorFrom">
      <xsd:simpleType>
        <xsd:restriction base="dms:Text">
          <xsd:maxLength value="255"/>
        </xsd:restriction>
      </xsd:simpleType>
    </xsd:element>
    <xsd:element name="DateSent" ma:index="9" nillable="true" ma:displayName="Date Sent" ma:default="" ma:format="DateOnly" ma:internalName="DateSent">
      <xsd:simpleType>
        <xsd:restriction base="dms:DateTime"/>
      </xsd:simpleType>
    </xsd:element>
    <xsd:element name="DateReceived" ma:index="10" nillable="true" ma:displayName="Date Received" ma:default="" ma:format="DateOnly" ma:internalName="DateReceived">
      <xsd:simpleType>
        <xsd:restriction base="dms:DateTime"/>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DLCPolicyLabelValue" ma:index="16"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7"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8"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p:Policy xmlns:p="office.server.policy" id="" local="true">
  <p:Name>NAMA Document</p:Name>
  <p:Description/>
  <p:Statement/>
  <p:PolicyItems>
    <p:PolicyItem featureId="Microsoft.Office.RecordsManagement.PolicyFeatures.PolicyLabel" staticId="0x010100A57F61F08D500A418D81EAD1049DE88C|550916884" UniqueId="5d815b7a-0335-4464-bf20-f5dc4a726c32">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_dlc_DocId</segment>
        </label>
      </p:CustomData>
    </p:PolicyItem>
  </p:PolicyItems>
</p:Policy>
</file>

<file path=customXml/item7.xml><?xml version="1.0" encoding="utf-8"?>
<?mso-contentType ?>
<SharedContentType xmlns="Microsoft.SharePoint.Taxonomy.ContentTypeSync" SourceId="c9f5b8d6-82d3-409c-91a0-7cc15a436ab7" ContentTypeId="0x010100A57F61F08D500A418D81EAD1049DE88C06" PreviousValue="false"/>
</file>

<file path=customXml/itemProps1.xml><?xml version="1.0" encoding="utf-8"?>
<ds:datastoreItem xmlns:ds="http://schemas.openxmlformats.org/officeDocument/2006/customXml" ds:itemID="{B613A0AA-5CF6-4E5C-9A2F-F6A27F5C8703}">
  <ds:schemaRefs>
    <ds:schemaRef ds:uri="http://purl.org/dc/terms/"/>
    <ds:schemaRef ds:uri="4d52828c-6adb-46f2-ab9a-1b2a66cc674f"/>
    <ds:schemaRef ds:uri="http://schemas.microsoft.com/sharepoint/v3"/>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A32DDD93-8725-47D3-8E36-81B7BB0F9F07}">
  <ds:schemaRefs>
    <ds:schemaRef ds:uri="http://schemas.microsoft.com/sharepoint/v3/contenttype/forms"/>
  </ds:schemaRefs>
</ds:datastoreItem>
</file>

<file path=customXml/itemProps3.xml><?xml version="1.0" encoding="utf-8"?>
<ds:datastoreItem xmlns:ds="http://schemas.openxmlformats.org/officeDocument/2006/customXml" ds:itemID="{D33114F5-84FB-4109-AFEB-6B8CCAB67C5A}">
  <ds:schemaRefs>
    <ds:schemaRef ds:uri="http://schemas.microsoft.com/sharepoint/events"/>
  </ds:schemaRefs>
</ds:datastoreItem>
</file>

<file path=customXml/itemProps4.xml><?xml version="1.0" encoding="utf-8"?>
<ds:datastoreItem xmlns:ds="http://schemas.openxmlformats.org/officeDocument/2006/customXml" ds:itemID="{C4FFA2E7-2A8D-4EB6-ADF8-CA9965BD67B8}">
  <ds:schemaRefs>
    <ds:schemaRef ds:uri="http://schemas.microsoft.com/office/2006/metadata/customXsn"/>
  </ds:schemaRefs>
</ds:datastoreItem>
</file>

<file path=customXml/itemProps5.xml><?xml version="1.0" encoding="utf-8"?>
<ds:datastoreItem xmlns:ds="http://schemas.openxmlformats.org/officeDocument/2006/customXml" ds:itemID="{D32CAD62-3A6F-4B4F-B4E6-9639BAC6EC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52828c-6adb-46f2-ab9a-1b2a66cc6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B6E8D381-E029-4447-8A02-066D4A57607A}">
  <ds:schemaRefs>
    <ds:schemaRef ds:uri="office.server.policy"/>
  </ds:schemaRefs>
</ds:datastoreItem>
</file>

<file path=customXml/itemProps7.xml><?xml version="1.0" encoding="utf-8"?>
<ds:datastoreItem xmlns:ds="http://schemas.openxmlformats.org/officeDocument/2006/customXml" ds:itemID="{0EFE686C-6588-41E8-9A91-1C046A8F0AA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NTMA Standard Template 6-5-2011 - Final</Template>
  <TotalTime>97353</TotalTime>
  <Words>1006</Words>
  <Application>Microsoft Office PowerPoint</Application>
  <PresentationFormat>Custom</PresentationFormat>
  <Paragraphs>244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NTMA Standard Template 6-5-2011 - Final</vt:lpstr>
      <vt:lpstr>National Development Finance Agency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NTMA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whiter</dc:creator>
  <cp:lastModifiedBy>Susanne Fitzpatrick</cp:lastModifiedBy>
  <cp:revision>8369</cp:revision>
  <cp:lastPrinted>2019-10-14T14:23:48Z</cp:lastPrinted>
  <dcterms:created xsi:type="dcterms:W3CDTF">2011-05-12T11:08:34Z</dcterms:created>
  <dcterms:modified xsi:type="dcterms:W3CDTF">2020-10-09T15:55:47Z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0x010100A57F61F08D500A418D81EAD1049DE88C060094FD95C5BFDCD6458F472C35092697B3</vt:lpwstr>
  </property>
  <property fmtid="{D5CDD505-2E9C-101B-9397-08002B2CF9AE}" pid="4" name="_dlc_DocIdItemGuid">
    <vt:lpwstr>09c10053-3d3a-47f9-ab08-77ff3f854f6d</vt:lpwstr>
  </property>
  <property fmtid="{D5CDD505-2E9C-101B-9397-08002B2CF9AE}" pid="5" name="_AdHocReviewCycleID">
    <vt:i4>1793753829</vt:i4>
  </property>
  <property fmtid="{D5CDD505-2E9C-101B-9397-08002B2CF9AE}" pid="6" name="_EmailSubject">
    <vt:lpwstr>FW: FW: FW: Invitation to the Second annual online PPP Forum from Kazakhstan PPP Centre</vt:lpwstr>
  </property>
  <property fmtid="{D5CDD505-2E9C-101B-9397-08002B2CF9AE}" pid="8" name="_AuthorEmailDisplayName">
    <vt:lpwstr>Susanne Fitzpatrick</vt:lpwstr>
  </property>
  <property fmtid="{D5CDD505-2E9C-101B-9397-08002B2CF9AE}" pid="9" name="_PreviousAdHocReviewCycleID">
    <vt:i4>1312400711</vt:i4>
  </property>
</Properties>
</file>